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79" r:id="rId4"/>
    <p:sldMasterId id="2147483686" r:id="rId5"/>
    <p:sldMasterId id="2147483702" r:id="rId6"/>
    <p:sldMasterId id="2147483709" r:id="rId7"/>
    <p:sldMasterId id="2147483724" r:id="rId8"/>
  </p:sldMasterIdLst>
  <p:notesMasterIdLst>
    <p:notesMasterId r:id="rId46"/>
  </p:notesMasterIdLst>
  <p:sldIdLst>
    <p:sldId id="256" r:id="rId9"/>
    <p:sldId id="504" r:id="rId10"/>
    <p:sldId id="684" r:id="rId11"/>
    <p:sldId id="2142533371" r:id="rId12"/>
    <p:sldId id="2142533377" r:id="rId13"/>
    <p:sldId id="2115" r:id="rId14"/>
    <p:sldId id="294" r:id="rId15"/>
    <p:sldId id="2142533373" r:id="rId16"/>
    <p:sldId id="812" r:id="rId17"/>
    <p:sldId id="2142533372" r:id="rId18"/>
    <p:sldId id="1867" r:id="rId19"/>
    <p:sldId id="270" r:id="rId20"/>
    <p:sldId id="494" r:id="rId21"/>
    <p:sldId id="655" r:id="rId22"/>
    <p:sldId id="2142533378" r:id="rId23"/>
    <p:sldId id="2092" r:id="rId24"/>
    <p:sldId id="2093" r:id="rId25"/>
    <p:sldId id="2094" r:id="rId26"/>
    <p:sldId id="2095" r:id="rId27"/>
    <p:sldId id="2096" r:id="rId28"/>
    <p:sldId id="2097" r:id="rId29"/>
    <p:sldId id="2099" r:id="rId30"/>
    <p:sldId id="2100" r:id="rId31"/>
    <p:sldId id="2101" r:id="rId32"/>
    <p:sldId id="2102" r:id="rId33"/>
    <p:sldId id="2142533375" r:id="rId34"/>
    <p:sldId id="2142533376" r:id="rId35"/>
    <p:sldId id="2103" r:id="rId36"/>
    <p:sldId id="2104" r:id="rId37"/>
    <p:sldId id="2106" r:id="rId38"/>
    <p:sldId id="2107" r:id="rId39"/>
    <p:sldId id="2108" r:id="rId40"/>
    <p:sldId id="2109" r:id="rId41"/>
    <p:sldId id="2142533379" r:id="rId42"/>
    <p:sldId id="740" r:id="rId43"/>
    <p:sldId id="2142533380" r:id="rId44"/>
    <p:sldId id="373" r:id="rId45"/>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454AE4BC-B66C-4C75-813A-C55C80C338C9}">
          <p14:sldIdLst>
            <p14:sldId id="256"/>
            <p14:sldId id="504"/>
            <p14:sldId id="684"/>
            <p14:sldId id="2142533371"/>
            <p14:sldId id="2142533377"/>
            <p14:sldId id="2115"/>
            <p14:sldId id="294"/>
            <p14:sldId id="2142533373"/>
            <p14:sldId id="812"/>
            <p14:sldId id="2142533372"/>
            <p14:sldId id="1867"/>
            <p14:sldId id="270"/>
            <p14:sldId id="494"/>
            <p14:sldId id="655"/>
            <p14:sldId id="2142533378"/>
            <p14:sldId id="2092"/>
            <p14:sldId id="2093"/>
            <p14:sldId id="2094"/>
            <p14:sldId id="2095"/>
            <p14:sldId id="2096"/>
            <p14:sldId id="2097"/>
            <p14:sldId id="2099"/>
            <p14:sldId id="2100"/>
            <p14:sldId id="2101"/>
            <p14:sldId id="2102"/>
            <p14:sldId id="2142533375"/>
            <p14:sldId id="2142533376"/>
            <p14:sldId id="2103"/>
            <p14:sldId id="2104"/>
            <p14:sldId id="2106"/>
            <p14:sldId id="2107"/>
            <p14:sldId id="2108"/>
            <p14:sldId id="2109"/>
            <p14:sldId id="2142533379"/>
            <p14:sldId id="740"/>
            <p14:sldId id="2142533380"/>
            <p14:sldId id="37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B9539A-F288-485F-B7F1-F03F9124191D}" v="60" dt="2025-01-09T12:05:32.858"/>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111" d="100"/>
          <a:sy n="111" d="100"/>
        </p:scale>
        <p:origin x="606" y="9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 Solvind" userId="e90a48f4-1cf5-48a2-a964-a4aae31414c1" providerId="ADAL" clId="{FAB9539A-F288-485F-B7F1-F03F9124191D}"/>
    <pc:docChg chg="undo custSel addSld delSld modSld sldOrd modSection">
      <pc:chgData name="Emil Solvind" userId="e90a48f4-1cf5-48a2-a964-a4aae31414c1" providerId="ADAL" clId="{FAB9539A-F288-485F-B7F1-F03F9124191D}" dt="2025-01-13T12:26:05.484" v="650" actId="20577"/>
      <pc:docMkLst>
        <pc:docMk/>
      </pc:docMkLst>
      <pc:sldChg chg="modSp mod">
        <pc:chgData name="Emil Solvind" userId="e90a48f4-1cf5-48a2-a964-a4aae31414c1" providerId="ADAL" clId="{FAB9539A-F288-485F-B7F1-F03F9124191D}" dt="2025-01-13T12:26:05.484" v="650" actId="20577"/>
        <pc:sldMkLst>
          <pc:docMk/>
          <pc:sldMk cId="978948870" sldId="256"/>
        </pc:sldMkLst>
        <pc:spChg chg="mod">
          <ac:chgData name="Emil Solvind" userId="e90a48f4-1cf5-48a2-a964-a4aae31414c1" providerId="ADAL" clId="{FAB9539A-F288-485F-B7F1-F03F9124191D}" dt="2025-01-13T12:26:05.484" v="650" actId="20577"/>
          <ac:spMkLst>
            <pc:docMk/>
            <pc:sldMk cId="978948870" sldId="256"/>
            <ac:spMk id="3" creationId="{CE5BF6C3-7E5F-4F97-A443-E94353FEDA53}"/>
          </ac:spMkLst>
        </pc:spChg>
      </pc:sldChg>
      <pc:sldChg chg="addSp delSp modSp mod">
        <pc:chgData name="Emil Solvind" userId="e90a48f4-1cf5-48a2-a964-a4aae31414c1" providerId="ADAL" clId="{FAB9539A-F288-485F-B7F1-F03F9124191D}" dt="2025-01-08T15:11:17.246" v="517" actId="14100"/>
        <pc:sldMkLst>
          <pc:docMk/>
          <pc:sldMk cId="3191469662" sldId="494"/>
        </pc:sldMkLst>
        <pc:spChg chg="mod">
          <ac:chgData name="Emil Solvind" userId="e90a48f4-1cf5-48a2-a964-a4aae31414c1" providerId="ADAL" clId="{FAB9539A-F288-485F-B7F1-F03F9124191D}" dt="2025-01-08T13:26:17.824" v="456" actId="20577"/>
          <ac:spMkLst>
            <pc:docMk/>
            <pc:sldMk cId="3191469662" sldId="494"/>
            <ac:spMk id="2" creationId="{39462324-7EF1-4F62-ACD5-67B457538559}"/>
          </ac:spMkLst>
        </pc:spChg>
        <pc:graphicFrameChg chg="add del mod">
          <ac:chgData name="Emil Solvind" userId="e90a48f4-1cf5-48a2-a964-a4aae31414c1" providerId="ADAL" clId="{FAB9539A-F288-485F-B7F1-F03F9124191D}" dt="2025-01-08T15:10:44.216" v="512" actId="478"/>
          <ac:graphicFrameMkLst>
            <pc:docMk/>
            <pc:sldMk cId="3191469662" sldId="494"/>
            <ac:graphicFrameMk id="3" creationId="{6A8CF737-C8D0-755B-0D8F-1797BC62E513}"/>
          </ac:graphicFrameMkLst>
        </pc:graphicFrameChg>
        <pc:graphicFrameChg chg="del">
          <ac:chgData name="Emil Solvind" userId="e90a48f4-1cf5-48a2-a964-a4aae31414c1" providerId="ADAL" clId="{FAB9539A-F288-485F-B7F1-F03F9124191D}" dt="2025-01-08T13:26:27.198" v="457" actId="478"/>
          <ac:graphicFrameMkLst>
            <pc:docMk/>
            <pc:sldMk cId="3191469662" sldId="494"/>
            <ac:graphicFrameMk id="4" creationId="{54C7B1C5-F062-F1DB-52C4-A1CA6068E94C}"/>
          </ac:graphicFrameMkLst>
        </pc:graphicFrameChg>
        <pc:graphicFrameChg chg="add mod">
          <ac:chgData name="Emil Solvind" userId="e90a48f4-1cf5-48a2-a964-a4aae31414c1" providerId="ADAL" clId="{FAB9539A-F288-485F-B7F1-F03F9124191D}" dt="2025-01-08T15:11:17.246" v="517" actId="14100"/>
          <ac:graphicFrameMkLst>
            <pc:docMk/>
            <pc:sldMk cId="3191469662" sldId="494"/>
            <ac:graphicFrameMk id="4" creationId="{F6E7364F-3FD6-2560-09AA-616E4D18E6E2}"/>
          </ac:graphicFrameMkLst>
        </pc:graphicFrameChg>
      </pc:sldChg>
      <pc:sldChg chg="addSp delSp modSp mod">
        <pc:chgData name="Emil Solvind" userId="e90a48f4-1cf5-48a2-a964-a4aae31414c1" providerId="ADAL" clId="{FAB9539A-F288-485F-B7F1-F03F9124191D}" dt="2025-01-08T13:45:31.454" v="498" actId="26606"/>
        <pc:sldMkLst>
          <pc:docMk/>
          <pc:sldMk cId="21826989" sldId="655"/>
        </pc:sldMkLst>
        <pc:spChg chg="del">
          <ac:chgData name="Emil Solvind" userId="e90a48f4-1cf5-48a2-a964-a4aae31414c1" providerId="ADAL" clId="{FAB9539A-F288-485F-B7F1-F03F9124191D}" dt="2025-01-08T13:45:31.454" v="498" actId="26606"/>
          <ac:spMkLst>
            <pc:docMk/>
            <pc:sldMk cId="21826989" sldId="655"/>
            <ac:spMk id="198" creationId="{AB8C311F-7253-4AED-9701-7FC0708C41C7}"/>
          </ac:spMkLst>
        </pc:spChg>
        <pc:spChg chg="del">
          <ac:chgData name="Emil Solvind" userId="e90a48f4-1cf5-48a2-a964-a4aae31414c1" providerId="ADAL" clId="{FAB9539A-F288-485F-B7F1-F03F9124191D}" dt="2025-01-08T13:45:31.454" v="498" actId="26606"/>
          <ac:spMkLst>
            <pc:docMk/>
            <pc:sldMk cId="21826989" sldId="655"/>
            <ac:spMk id="200" creationId="{E2384209-CB15-4CDF-9D31-C44FD9A3F20D}"/>
          </ac:spMkLst>
        </pc:spChg>
        <pc:spChg chg="del">
          <ac:chgData name="Emil Solvind" userId="e90a48f4-1cf5-48a2-a964-a4aae31414c1" providerId="ADAL" clId="{FAB9539A-F288-485F-B7F1-F03F9124191D}" dt="2025-01-08T13:45:31.454" v="498" actId="26606"/>
          <ac:spMkLst>
            <pc:docMk/>
            <pc:sldMk cId="21826989" sldId="655"/>
            <ac:spMk id="202" creationId="{2633B3B5-CC90-43F0-8714-D31D1F3F0209}"/>
          </ac:spMkLst>
        </pc:spChg>
        <pc:spChg chg="del">
          <ac:chgData name="Emil Solvind" userId="e90a48f4-1cf5-48a2-a964-a4aae31414c1" providerId="ADAL" clId="{FAB9539A-F288-485F-B7F1-F03F9124191D}" dt="2025-01-08T13:45:31.454" v="498" actId="26606"/>
          <ac:spMkLst>
            <pc:docMk/>
            <pc:sldMk cId="21826989" sldId="655"/>
            <ac:spMk id="204" creationId="{A8D57A06-A426-446D-B02C-A2DC6B62E45E}"/>
          </ac:spMkLst>
        </pc:spChg>
        <pc:spChg chg="add">
          <ac:chgData name="Emil Solvind" userId="e90a48f4-1cf5-48a2-a964-a4aae31414c1" providerId="ADAL" clId="{FAB9539A-F288-485F-B7F1-F03F9124191D}" dt="2025-01-08T13:45:31.454" v="498" actId="26606"/>
          <ac:spMkLst>
            <pc:docMk/>
            <pc:sldMk cId="21826989" sldId="655"/>
            <ac:spMk id="209" creationId="{AB8C311F-7253-4AED-9701-7FC0708C41C7}"/>
          </ac:spMkLst>
        </pc:spChg>
        <pc:spChg chg="add">
          <ac:chgData name="Emil Solvind" userId="e90a48f4-1cf5-48a2-a964-a4aae31414c1" providerId="ADAL" clId="{FAB9539A-F288-485F-B7F1-F03F9124191D}" dt="2025-01-08T13:45:31.454" v="498" actId="26606"/>
          <ac:spMkLst>
            <pc:docMk/>
            <pc:sldMk cId="21826989" sldId="655"/>
            <ac:spMk id="211" creationId="{E2384209-CB15-4CDF-9D31-C44FD9A3F20D}"/>
          </ac:spMkLst>
        </pc:spChg>
        <pc:spChg chg="add">
          <ac:chgData name="Emil Solvind" userId="e90a48f4-1cf5-48a2-a964-a4aae31414c1" providerId="ADAL" clId="{FAB9539A-F288-485F-B7F1-F03F9124191D}" dt="2025-01-08T13:45:31.454" v="498" actId="26606"/>
          <ac:spMkLst>
            <pc:docMk/>
            <pc:sldMk cId="21826989" sldId="655"/>
            <ac:spMk id="213" creationId="{2633B3B5-CC90-43F0-8714-D31D1F3F0209}"/>
          </ac:spMkLst>
        </pc:spChg>
        <pc:spChg chg="add">
          <ac:chgData name="Emil Solvind" userId="e90a48f4-1cf5-48a2-a964-a4aae31414c1" providerId="ADAL" clId="{FAB9539A-F288-485F-B7F1-F03F9124191D}" dt="2025-01-08T13:45:31.454" v="498" actId="26606"/>
          <ac:spMkLst>
            <pc:docMk/>
            <pc:sldMk cId="21826989" sldId="655"/>
            <ac:spMk id="215" creationId="{A8D57A06-A426-446D-B02C-A2DC6B62E45E}"/>
          </ac:spMkLst>
        </pc:spChg>
        <pc:picChg chg="add mod">
          <ac:chgData name="Emil Solvind" userId="e90a48f4-1cf5-48a2-a964-a4aae31414c1" providerId="ADAL" clId="{FAB9539A-F288-485F-B7F1-F03F9124191D}" dt="2025-01-08T13:45:31.454" v="498" actId="26606"/>
          <ac:picMkLst>
            <pc:docMk/>
            <pc:sldMk cId="21826989" sldId="655"/>
            <ac:picMk id="3" creationId="{2709803B-9193-99F1-3E88-BECEB8D7F965}"/>
          </ac:picMkLst>
        </pc:picChg>
        <pc:picChg chg="del">
          <ac:chgData name="Emil Solvind" userId="e90a48f4-1cf5-48a2-a964-a4aae31414c1" providerId="ADAL" clId="{FAB9539A-F288-485F-B7F1-F03F9124191D}" dt="2025-01-08T13:45:21.516" v="494" actId="478"/>
          <ac:picMkLst>
            <pc:docMk/>
            <pc:sldMk cId="21826989" sldId="655"/>
            <ac:picMk id="4" creationId="{DE0D0CD6-B7E6-B659-DF58-B81EB878EFEA}"/>
          </ac:picMkLst>
        </pc:picChg>
      </pc:sldChg>
      <pc:sldChg chg="modSp mod">
        <pc:chgData name="Emil Solvind" userId="e90a48f4-1cf5-48a2-a964-a4aae31414c1" providerId="ADAL" clId="{FAB9539A-F288-485F-B7F1-F03F9124191D}" dt="2025-01-09T12:03:56.746" v="524" actId="27636"/>
        <pc:sldMkLst>
          <pc:docMk/>
          <pc:sldMk cId="1871715937" sldId="684"/>
        </pc:sldMkLst>
        <pc:spChg chg="mod">
          <ac:chgData name="Emil Solvind" userId="e90a48f4-1cf5-48a2-a964-a4aae31414c1" providerId="ADAL" clId="{FAB9539A-F288-485F-B7F1-F03F9124191D}" dt="2025-01-09T12:03:56.746" v="524" actId="27636"/>
          <ac:spMkLst>
            <pc:docMk/>
            <pc:sldMk cId="1871715937" sldId="684"/>
            <ac:spMk id="27" creationId="{4A166162-27CF-4BB5-A3B4-02AF290994A7}"/>
          </ac:spMkLst>
        </pc:spChg>
      </pc:sldChg>
      <pc:sldChg chg="del">
        <pc:chgData name="Emil Solvind" userId="e90a48f4-1cf5-48a2-a964-a4aae31414c1" providerId="ADAL" clId="{FAB9539A-F288-485F-B7F1-F03F9124191D}" dt="2025-01-09T12:05:25.714" v="544" actId="2696"/>
        <pc:sldMkLst>
          <pc:docMk/>
          <pc:sldMk cId="1138125183" sldId="740"/>
        </pc:sldMkLst>
      </pc:sldChg>
      <pc:sldChg chg="ord">
        <pc:chgData name="Emil Solvind" userId="e90a48f4-1cf5-48a2-a964-a4aae31414c1" providerId="ADAL" clId="{FAB9539A-F288-485F-B7F1-F03F9124191D}" dt="2025-01-09T12:05:35.243" v="546"/>
        <pc:sldMkLst>
          <pc:docMk/>
          <pc:sldMk cId="3638655044" sldId="740"/>
        </pc:sldMkLst>
      </pc:sldChg>
      <pc:sldChg chg="modSp mod">
        <pc:chgData name="Emil Solvind" userId="e90a48f4-1cf5-48a2-a964-a4aae31414c1" providerId="ADAL" clId="{FAB9539A-F288-485F-B7F1-F03F9124191D}" dt="2025-01-08T13:24:08.443" v="434" actId="20577"/>
        <pc:sldMkLst>
          <pc:docMk/>
          <pc:sldMk cId="2664655220" sldId="812"/>
        </pc:sldMkLst>
        <pc:spChg chg="mod">
          <ac:chgData name="Emil Solvind" userId="e90a48f4-1cf5-48a2-a964-a4aae31414c1" providerId="ADAL" clId="{FAB9539A-F288-485F-B7F1-F03F9124191D}" dt="2025-01-08T13:24:08.443" v="434" actId="20577"/>
          <ac:spMkLst>
            <pc:docMk/>
            <pc:sldMk cId="2664655220" sldId="812"/>
            <ac:spMk id="3" creationId="{1670C31F-D5AD-F35A-852C-A1DBA76DC0FC}"/>
          </ac:spMkLst>
        </pc:spChg>
      </pc:sldChg>
      <pc:sldChg chg="del">
        <pc:chgData name="Emil Solvind" userId="e90a48f4-1cf5-48a2-a964-a4aae31414c1" providerId="ADAL" clId="{FAB9539A-F288-485F-B7F1-F03F9124191D}" dt="2025-01-09T12:04:26.663" v="531" actId="47"/>
        <pc:sldMkLst>
          <pc:docMk/>
          <pc:sldMk cId="521653050" sldId="876"/>
        </pc:sldMkLst>
      </pc:sldChg>
      <pc:sldChg chg="modSp mod">
        <pc:chgData name="Emil Solvind" userId="e90a48f4-1cf5-48a2-a964-a4aae31414c1" providerId="ADAL" clId="{FAB9539A-F288-485F-B7F1-F03F9124191D}" dt="2025-01-08T14:42:04.190" v="499" actId="113"/>
        <pc:sldMkLst>
          <pc:docMk/>
          <pc:sldMk cId="2308154239" sldId="2095"/>
        </pc:sldMkLst>
        <pc:spChg chg="mod">
          <ac:chgData name="Emil Solvind" userId="e90a48f4-1cf5-48a2-a964-a4aae31414c1" providerId="ADAL" clId="{FAB9539A-F288-485F-B7F1-F03F9124191D}" dt="2025-01-08T14:42:04.190" v="499" actId="113"/>
          <ac:spMkLst>
            <pc:docMk/>
            <pc:sldMk cId="2308154239" sldId="2095"/>
            <ac:spMk id="3" creationId="{0AEFC89F-F75F-575C-A981-8F25689119BD}"/>
          </ac:spMkLst>
        </pc:spChg>
      </pc:sldChg>
      <pc:sldChg chg="del">
        <pc:chgData name="Emil Solvind" userId="e90a48f4-1cf5-48a2-a964-a4aae31414c1" providerId="ADAL" clId="{FAB9539A-F288-485F-B7F1-F03F9124191D}" dt="2025-01-06T13:05:50.954" v="2" actId="47"/>
        <pc:sldMkLst>
          <pc:docMk/>
          <pc:sldMk cId="3142690237" sldId="2111"/>
        </pc:sldMkLst>
      </pc:sldChg>
      <pc:sldChg chg="modSp">
        <pc:chgData name="Emil Solvind" userId="e90a48f4-1cf5-48a2-a964-a4aae31414c1" providerId="ADAL" clId="{FAB9539A-F288-485F-B7F1-F03F9124191D}" dt="2025-01-08T13:37:54.411" v="469" actId="20577"/>
        <pc:sldMkLst>
          <pc:docMk/>
          <pc:sldMk cId="228966342" sldId="2115"/>
        </pc:sldMkLst>
        <pc:graphicFrameChg chg="mod">
          <ac:chgData name="Emil Solvind" userId="e90a48f4-1cf5-48a2-a964-a4aae31414c1" providerId="ADAL" clId="{FAB9539A-F288-485F-B7F1-F03F9124191D}" dt="2025-01-08T13:37:54.411" v="469" actId="20577"/>
          <ac:graphicFrameMkLst>
            <pc:docMk/>
            <pc:sldMk cId="228966342" sldId="2115"/>
            <ac:graphicFrameMk id="13" creationId="{CD7964CE-D97B-3021-B296-6FF966E4DF40}"/>
          </ac:graphicFrameMkLst>
        </pc:graphicFrameChg>
      </pc:sldChg>
      <pc:sldChg chg="del">
        <pc:chgData name="Emil Solvind" userId="e90a48f4-1cf5-48a2-a964-a4aae31414c1" providerId="ADAL" clId="{FAB9539A-F288-485F-B7F1-F03F9124191D}" dt="2025-01-08T13:25:36.416" v="443" actId="47"/>
        <pc:sldMkLst>
          <pc:docMk/>
          <pc:sldMk cId="1260092911" sldId="2116"/>
        </pc:sldMkLst>
      </pc:sldChg>
      <pc:sldChg chg="del">
        <pc:chgData name="Emil Solvind" userId="e90a48f4-1cf5-48a2-a964-a4aae31414c1" providerId="ADAL" clId="{FAB9539A-F288-485F-B7F1-F03F9124191D}" dt="2025-01-08T13:25:47.839" v="444" actId="47"/>
        <pc:sldMkLst>
          <pc:docMk/>
          <pc:sldMk cId="1527449380" sldId="2117"/>
        </pc:sldMkLst>
      </pc:sldChg>
      <pc:sldChg chg="del">
        <pc:chgData name="Emil Solvind" userId="e90a48f4-1cf5-48a2-a964-a4aae31414c1" providerId="ADAL" clId="{FAB9539A-F288-485F-B7F1-F03F9124191D}" dt="2025-01-08T13:25:50.065" v="445" actId="47"/>
        <pc:sldMkLst>
          <pc:docMk/>
          <pc:sldMk cId="2650510918" sldId="2118"/>
        </pc:sldMkLst>
      </pc:sldChg>
      <pc:sldChg chg="del">
        <pc:chgData name="Emil Solvind" userId="e90a48f4-1cf5-48a2-a964-a4aae31414c1" providerId="ADAL" clId="{FAB9539A-F288-485F-B7F1-F03F9124191D}" dt="2025-01-08T13:25:52.205" v="446" actId="47"/>
        <pc:sldMkLst>
          <pc:docMk/>
          <pc:sldMk cId="3728883375" sldId="2119"/>
        </pc:sldMkLst>
      </pc:sldChg>
      <pc:sldChg chg="del">
        <pc:chgData name="Emil Solvind" userId="e90a48f4-1cf5-48a2-a964-a4aae31414c1" providerId="ADAL" clId="{FAB9539A-F288-485F-B7F1-F03F9124191D}" dt="2025-01-08T13:25:57.212" v="447" actId="47"/>
        <pc:sldMkLst>
          <pc:docMk/>
          <pc:sldMk cId="686890287" sldId="2121"/>
        </pc:sldMkLst>
      </pc:sldChg>
      <pc:sldChg chg="del">
        <pc:chgData name="Emil Solvind" userId="e90a48f4-1cf5-48a2-a964-a4aae31414c1" providerId="ADAL" clId="{FAB9539A-F288-485F-B7F1-F03F9124191D}" dt="2025-01-08T13:25:58.562" v="448" actId="47"/>
        <pc:sldMkLst>
          <pc:docMk/>
          <pc:sldMk cId="3668823802" sldId="2122"/>
        </pc:sldMkLst>
      </pc:sldChg>
      <pc:sldChg chg="del">
        <pc:chgData name="Emil Solvind" userId="e90a48f4-1cf5-48a2-a964-a4aae31414c1" providerId="ADAL" clId="{FAB9539A-F288-485F-B7F1-F03F9124191D}" dt="2025-01-08T13:25:59.985" v="449" actId="47"/>
        <pc:sldMkLst>
          <pc:docMk/>
          <pc:sldMk cId="2220347396" sldId="2123"/>
        </pc:sldMkLst>
      </pc:sldChg>
      <pc:sldChg chg="del">
        <pc:chgData name="Emil Solvind" userId="e90a48f4-1cf5-48a2-a964-a4aae31414c1" providerId="ADAL" clId="{FAB9539A-F288-485F-B7F1-F03F9124191D}" dt="2025-01-08T13:26:07.315" v="450" actId="47"/>
        <pc:sldMkLst>
          <pc:docMk/>
          <pc:sldMk cId="363186919" sldId="2124"/>
        </pc:sldMkLst>
      </pc:sldChg>
      <pc:sldChg chg="del ord">
        <pc:chgData name="Emil Solvind" userId="e90a48f4-1cf5-48a2-a964-a4aae31414c1" providerId="ADAL" clId="{FAB9539A-F288-485F-B7F1-F03F9124191D}" dt="2025-01-09T12:04:11.074" v="528" actId="47"/>
        <pc:sldMkLst>
          <pc:docMk/>
          <pc:sldMk cId="2135995886" sldId="2142533367"/>
        </pc:sldMkLst>
      </pc:sldChg>
      <pc:sldChg chg="del">
        <pc:chgData name="Emil Solvind" userId="e90a48f4-1cf5-48a2-a964-a4aae31414c1" providerId="ADAL" clId="{FAB9539A-F288-485F-B7F1-F03F9124191D}" dt="2025-01-09T12:04:52.148" v="537" actId="47"/>
        <pc:sldMkLst>
          <pc:docMk/>
          <pc:sldMk cId="2734683887" sldId="2142533368"/>
        </pc:sldMkLst>
      </pc:sldChg>
      <pc:sldChg chg="modSp del mod">
        <pc:chgData name="Emil Solvind" userId="e90a48f4-1cf5-48a2-a964-a4aae31414c1" providerId="ADAL" clId="{FAB9539A-F288-485F-B7F1-F03F9124191D}" dt="2025-01-09T12:05:12.994" v="543" actId="47"/>
        <pc:sldMkLst>
          <pc:docMk/>
          <pc:sldMk cId="2165832734" sldId="2142533369"/>
        </pc:sldMkLst>
        <pc:spChg chg="mod">
          <ac:chgData name="Emil Solvind" userId="e90a48f4-1cf5-48a2-a964-a4aae31414c1" providerId="ADAL" clId="{FAB9539A-F288-485F-B7F1-F03F9124191D}" dt="2025-01-06T13:06:01.305" v="3" actId="113"/>
          <ac:spMkLst>
            <pc:docMk/>
            <pc:sldMk cId="2165832734" sldId="2142533369"/>
            <ac:spMk id="27" creationId="{61D146FE-740D-1AD8-7840-FCBDA551A820}"/>
          </ac:spMkLst>
        </pc:spChg>
      </pc:sldChg>
      <pc:sldChg chg="del">
        <pc:chgData name="Emil Solvind" userId="e90a48f4-1cf5-48a2-a964-a4aae31414c1" providerId="ADAL" clId="{FAB9539A-F288-485F-B7F1-F03F9124191D}" dt="2025-01-09T12:05:54.260" v="552" actId="47"/>
        <pc:sldMkLst>
          <pc:docMk/>
          <pc:sldMk cId="2863419294" sldId="2142533370"/>
        </pc:sldMkLst>
      </pc:sldChg>
      <pc:sldChg chg="addSp modSp new mod setBg">
        <pc:chgData name="Emil Solvind" userId="e90a48f4-1cf5-48a2-a964-a4aae31414c1" providerId="ADAL" clId="{FAB9539A-F288-485F-B7F1-F03F9124191D}" dt="2025-01-08T13:09:38.625" v="82" actId="26606"/>
        <pc:sldMkLst>
          <pc:docMk/>
          <pc:sldMk cId="4162647621" sldId="2142533371"/>
        </pc:sldMkLst>
        <pc:spChg chg="mod">
          <ac:chgData name="Emil Solvind" userId="e90a48f4-1cf5-48a2-a964-a4aae31414c1" providerId="ADAL" clId="{FAB9539A-F288-485F-B7F1-F03F9124191D}" dt="2025-01-08T13:09:38.625" v="82" actId="26606"/>
          <ac:spMkLst>
            <pc:docMk/>
            <pc:sldMk cId="4162647621" sldId="2142533371"/>
            <ac:spMk id="2" creationId="{C91C4F66-859B-20DF-AE0B-4F14B07BD4D9}"/>
          </ac:spMkLst>
        </pc:spChg>
        <pc:spChg chg="mod">
          <ac:chgData name="Emil Solvind" userId="e90a48f4-1cf5-48a2-a964-a4aae31414c1" providerId="ADAL" clId="{FAB9539A-F288-485F-B7F1-F03F9124191D}" dt="2025-01-08T13:09:38.625" v="82" actId="26606"/>
          <ac:spMkLst>
            <pc:docMk/>
            <pc:sldMk cId="4162647621" sldId="2142533371"/>
            <ac:spMk id="3" creationId="{DC61B277-7509-6E3B-D5B5-2A8368D93772}"/>
          </ac:spMkLst>
        </pc:spChg>
        <pc:spChg chg="add">
          <ac:chgData name="Emil Solvind" userId="e90a48f4-1cf5-48a2-a964-a4aae31414c1" providerId="ADAL" clId="{FAB9539A-F288-485F-B7F1-F03F9124191D}" dt="2025-01-08T13:09:38.625" v="82" actId="26606"/>
          <ac:spMkLst>
            <pc:docMk/>
            <pc:sldMk cId="4162647621" sldId="2142533371"/>
            <ac:spMk id="8" creationId="{32D45EE4-C4F0-4F72-B1C6-39F596D138A9}"/>
          </ac:spMkLst>
        </pc:spChg>
        <pc:spChg chg="add">
          <ac:chgData name="Emil Solvind" userId="e90a48f4-1cf5-48a2-a964-a4aae31414c1" providerId="ADAL" clId="{FAB9539A-F288-485F-B7F1-F03F9124191D}" dt="2025-01-08T13:09:38.625" v="82" actId="26606"/>
          <ac:spMkLst>
            <pc:docMk/>
            <pc:sldMk cId="4162647621" sldId="2142533371"/>
            <ac:spMk id="10" creationId="{8C459BAD-4279-4A9D-B0C5-662C5F5ED21F}"/>
          </ac:spMkLst>
        </pc:spChg>
        <pc:spChg chg="add">
          <ac:chgData name="Emil Solvind" userId="e90a48f4-1cf5-48a2-a964-a4aae31414c1" providerId="ADAL" clId="{FAB9539A-F288-485F-B7F1-F03F9124191D}" dt="2025-01-08T13:09:38.625" v="82" actId="26606"/>
          <ac:spMkLst>
            <pc:docMk/>
            <pc:sldMk cId="4162647621" sldId="2142533371"/>
            <ac:spMk id="12" creationId="{0953BC39-9D68-40BE-BF3C-5C4EB782AF94}"/>
          </ac:spMkLst>
        </pc:spChg>
      </pc:sldChg>
      <pc:sldChg chg="modSp add mod">
        <pc:chgData name="Emil Solvind" userId="e90a48f4-1cf5-48a2-a964-a4aae31414c1" providerId="ADAL" clId="{FAB9539A-F288-485F-B7F1-F03F9124191D}" dt="2025-01-13T11:14:33.705" v="645" actId="20577"/>
        <pc:sldMkLst>
          <pc:docMk/>
          <pc:sldMk cId="176036171" sldId="2142533372"/>
        </pc:sldMkLst>
        <pc:spChg chg="mod">
          <ac:chgData name="Emil Solvind" userId="e90a48f4-1cf5-48a2-a964-a4aae31414c1" providerId="ADAL" clId="{FAB9539A-F288-485F-B7F1-F03F9124191D}" dt="2025-01-13T11:14:33.705" v="645" actId="20577"/>
          <ac:spMkLst>
            <pc:docMk/>
            <pc:sldMk cId="176036171" sldId="2142533372"/>
            <ac:spMk id="3" creationId="{3316B426-F2C1-DE07-01F8-FCA6CAFEA049}"/>
          </ac:spMkLst>
        </pc:spChg>
      </pc:sldChg>
      <pc:sldChg chg="addSp delSp modSp new mod setBg">
        <pc:chgData name="Emil Solvind" userId="e90a48f4-1cf5-48a2-a964-a4aae31414c1" providerId="ADAL" clId="{FAB9539A-F288-485F-B7F1-F03F9124191D}" dt="2025-01-08T13:43:05.814" v="493" actId="26606"/>
        <pc:sldMkLst>
          <pc:docMk/>
          <pc:sldMk cId="3991502386" sldId="2142533373"/>
        </pc:sldMkLst>
        <pc:spChg chg="mod">
          <ac:chgData name="Emil Solvind" userId="e90a48f4-1cf5-48a2-a964-a4aae31414c1" providerId="ADAL" clId="{FAB9539A-F288-485F-B7F1-F03F9124191D}" dt="2025-01-08T13:43:05.814" v="493" actId="26606"/>
          <ac:spMkLst>
            <pc:docMk/>
            <pc:sldMk cId="3991502386" sldId="2142533373"/>
            <ac:spMk id="2" creationId="{2C0ECA7A-5C67-CB0D-741C-C429B718325D}"/>
          </ac:spMkLst>
        </pc:spChg>
        <pc:spChg chg="del">
          <ac:chgData name="Emil Solvind" userId="e90a48f4-1cf5-48a2-a964-a4aae31414c1" providerId="ADAL" clId="{FAB9539A-F288-485F-B7F1-F03F9124191D}" dt="2025-01-08T13:42:59.056" v="492" actId="22"/>
          <ac:spMkLst>
            <pc:docMk/>
            <pc:sldMk cId="3991502386" sldId="2142533373"/>
            <ac:spMk id="3" creationId="{667A1AC7-DBD6-DF01-A7D7-C4DE0A102563}"/>
          </ac:spMkLst>
        </pc:spChg>
        <pc:spChg chg="add">
          <ac:chgData name="Emil Solvind" userId="e90a48f4-1cf5-48a2-a964-a4aae31414c1" providerId="ADAL" clId="{FAB9539A-F288-485F-B7F1-F03F9124191D}" dt="2025-01-08T13:43:05.814" v="493" actId="26606"/>
          <ac:spMkLst>
            <pc:docMk/>
            <pc:sldMk cId="3991502386" sldId="2142533373"/>
            <ac:spMk id="10" creationId="{D12DDE76-C203-4047-9998-63900085B5E8}"/>
          </ac:spMkLst>
        </pc:spChg>
        <pc:picChg chg="add mod ord">
          <ac:chgData name="Emil Solvind" userId="e90a48f4-1cf5-48a2-a964-a4aae31414c1" providerId="ADAL" clId="{FAB9539A-F288-485F-B7F1-F03F9124191D}" dt="2025-01-08T13:43:05.814" v="493" actId="26606"/>
          <ac:picMkLst>
            <pc:docMk/>
            <pc:sldMk cId="3991502386" sldId="2142533373"/>
            <ac:picMk id="5" creationId="{F2E48CB9-CBCD-1D66-BF7D-EC76C5BD0C2F}"/>
          </ac:picMkLst>
        </pc:picChg>
      </pc:sldChg>
      <pc:sldChg chg="new del">
        <pc:chgData name="Emil Solvind" userId="e90a48f4-1cf5-48a2-a964-a4aae31414c1" providerId="ADAL" clId="{FAB9539A-F288-485F-B7F1-F03F9124191D}" dt="2025-01-08T14:44:07.491" v="502" actId="47"/>
        <pc:sldMkLst>
          <pc:docMk/>
          <pc:sldMk cId="4059699233" sldId="2142533374"/>
        </pc:sldMkLst>
      </pc:sldChg>
      <pc:sldChg chg="addSp modSp new mod setBg">
        <pc:chgData name="Emil Solvind" userId="e90a48f4-1cf5-48a2-a964-a4aae31414c1" providerId="ADAL" clId="{FAB9539A-F288-485F-B7F1-F03F9124191D}" dt="2025-01-08T14:44:18.272" v="506" actId="26606"/>
        <pc:sldMkLst>
          <pc:docMk/>
          <pc:sldMk cId="1704407570" sldId="2142533375"/>
        </pc:sldMkLst>
        <pc:picChg chg="add mod">
          <ac:chgData name="Emil Solvind" userId="e90a48f4-1cf5-48a2-a964-a4aae31414c1" providerId="ADAL" clId="{FAB9539A-F288-485F-B7F1-F03F9124191D}" dt="2025-01-08T14:44:18.272" v="506" actId="26606"/>
          <ac:picMkLst>
            <pc:docMk/>
            <pc:sldMk cId="1704407570" sldId="2142533375"/>
            <ac:picMk id="3" creationId="{D0B93392-FDA7-0740-F7EB-37741A10480C}"/>
          </ac:picMkLst>
        </pc:picChg>
      </pc:sldChg>
      <pc:sldChg chg="addSp modSp new mod setBg">
        <pc:chgData name="Emil Solvind" userId="e90a48f4-1cf5-48a2-a964-a4aae31414c1" providerId="ADAL" clId="{FAB9539A-F288-485F-B7F1-F03F9124191D}" dt="2025-01-08T14:45:47.432" v="511" actId="26606"/>
        <pc:sldMkLst>
          <pc:docMk/>
          <pc:sldMk cId="3788303048" sldId="2142533376"/>
        </pc:sldMkLst>
        <pc:picChg chg="add mod">
          <ac:chgData name="Emil Solvind" userId="e90a48f4-1cf5-48a2-a964-a4aae31414c1" providerId="ADAL" clId="{FAB9539A-F288-485F-B7F1-F03F9124191D}" dt="2025-01-08T14:45:47.432" v="511" actId="26606"/>
          <ac:picMkLst>
            <pc:docMk/>
            <pc:sldMk cId="3788303048" sldId="2142533376"/>
            <ac:picMk id="3" creationId="{89408D98-5FC3-3323-C8AE-33AF8087FA25}"/>
          </ac:picMkLst>
        </pc:picChg>
      </pc:sldChg>
      <pc:sldChg chg="modSp add mod ord">
        <pc:chgData name="Emil Solvind" userId="e90a48f4-1cf5-48a2-a964-a4aae31414c1" providerId="ADAL" clId="{FAB9539A-F288-485F-B7F1-F03F9124191D}" dt="2025-01-09T12:04:18.272" v="530" actId="113"/>
        <pc:sldMkLst>
          <pc:docMk/>
          <pc:sldMk cId="2683498506" sldId="2142533377"/>
        </pc:sldMkLst>
        <pc:spChg chg="mod">
          <ac:chgData name="Emil Solvind" userId="e90a48f4-1cf5-48a2-a964-a4aae31414c1" providerId="ADAL" clId="{FAB9539A-F288-485F-B7F1-F03F9124191D}" dt="2025-01-09T12:04:18.272" v="530" actId="113"/>
          <ac:spMkLst>
            <pc:docMk/>
            <pc:sldMk cId="2683498506" sldId="2142533377"/>
            <ac:spMk id="27" creationId="{4C11ABED-23D9-7EF0-1EB6-CC3FC2DEA780}"/>
          </ac:spMkLst>
        </pc:spChg>
      </pc:sldChg>
      <pc:sldChg chg="modSp add mod ord">
        <pc:chgData name="Emil Solvind" userId="e90a48f4-1cf5-48a2-a964-a4aae31414c1" providerId="ADAL" clId="{FAB9539A-F288-485F-B7F1-F03F9124191D}" dt="2025-01-09T12:04:47.986" v="536" actId="113"/>
        <pc:sldMkLst>
          <pc:docMk/>
          <pc:sldMk cId="2445504602" sldId="2142533378"/>
        </pc:sldMkLst>
        <pc:spChg chg="mod">
          <ac:chgData name="Emil Solvind" userId="e90a48f4-1cf5-48a2-a964-a4aae31414c1" providerId="ADAL" clId="{FAB9539A-F288-485F-B7F1-F03F9124191D}" dt="2025-01-09T12:04:47.986" v="536" actId="113"/>
          <ac:spMkLst>
            <pc:docMk/>
            <pc:sldMk cId="2445504602" sldId="2142533378"/>
            <ac:spMk id="27" creationId="{FA8A896B-DC6A-DEE5-EA6C-C57ABC79D979}"/>
          </ac:spMkLst>
        </pc:spChg>
      </pc:sldChg>
      <pc:sldChg chg="ord">
        <pc:chgData name="Emil Solvind" userId="e90a48f4-1cf5-48a2-a964-a4aae31414c1" providerId="ADAL" clId="{FAB9539A-F288-485F-B7F1-F03F9124191D}" dt="2025-01-09T12:05:37.697" v="548"/>
        <pc:sldMkLst>
          <pc:docMk/>
          <pc:sldMk cId="288187752" sldId="2142533379"/>
        </pc:sldMkLst>
      </pc:sldChg>
      <pc:sldChg chg="modSp add del mod ord">
        <pc:chgData name="Emil Solvind" userId="e90a48f4-1cf5-48a2-a964-a4aae31414c1" providerId="ADAL" clId="{FAB9539A-F288-485F-B7F1-F03F9124191D}" dt="2025-01-09T12:05:25.714" v="544" actId="2696"/>
        <pc:sldMkLst>
          <pc:docMk/>
          <pc:sldMk cId="3823456114" sldId="2142533379"/>
        </pc:sldMkLst>
        <pc:spChg chg="mod">
          <ac:chgData name="Emil Solvind" userId="e90a48f4-1cf5-48a2-a964-a4aae31414c1" providerId="ADAL" clId="{FAB9539A-F288-485F-B7F1-F03F9124191D}" dt="2025-01-09T12:05:08.141" v="542" actId="113"/>
          <ac:spMkLst>
            <pc:docMk/>
            <pc:sldMk cId="3823456114" sldId="2142533379"/>
            <ac:spMk id="27" creationId="{E45547E6-B378-856E-AB9B-7BF2F39ABF82}"/>
          </ac:spMkLst>
        </pc:spChg>
      </pc:sldChg>
      <pc:sldChg chg="modSp add mod ord">
        <pc:chgData name="Emil Solvind" userId="e90a48f4-1cf5-48a2-a964-a4aae31414c1" providerId="ADAL" clId="{FAB9539A-F288-485F-B7F1-F03F9124191D}" dt="2025-01-09T12:06:02.782" v="554" actId="113"/>
        <pc:sldMkLst>
          <pc:docMk/>
          <pc:sldMk cId="3989171554" sldId="2142533380"/>
        </pc:sldMkLst>
        <pc:spChg chg="mod">
          <ac:chgData name="Emil Solvind" userId="e90a48f4-1cf5-48a2-a964-a4aae31414c1" providerId="ADAL" clId="{FAB9539A-F288-485F-B7F1-F03F9124191D}" dt="2025-01-09T12:06:02.782" v="554" actId="113"/>
          <ac:spMkLst>
            <pc:docMk/>
            <pc:sldMk cId="3989171554" sldId="2142533380"/>
            <ac:spMk id="27" creationId="{AC4EB42B-E18D-2981-904D-24CBE66C64BA}"/>
          </ac:spMkLst>
        </pc:spChg>
      </pc:sldChg>
    </pc:docChg>
  </pc:docChgLst>
  <pc:docChgLst>
    <pc:chgData name="Emil Solvind" userId="e90a48f4-1cf5-48a2-a964-a4aae31414c1" providerId="ADAL" clId="{5C2E2779-10CF-45C9-BAFF-1CA8A352F99B}"/>
    <pc:docChg chg="custSel addSld delSld modSld sldOrd delMainMaster modSection">
      <pc:chgData name="Emil Solvind" userId="e90a48f4-1cf5-48a2-a964-a4aae31414c1" providerId="ADAL" clId="{5C2E2779-10CF-45C9-BAFF-1CA8A352F99B}" dt="2024-12-18T12:47:39.618" v="253" actId="47"/>
      <pc:docMkLst>
        <pc:docMk/>
      </pc:docMkLst>
      <pc:sldChg chg="del">
        <pc:chgData name="Emil Solvind" userId="e90a48f4-1cf5-48a2-a964-a4aae31414c1" providerId="ADAL" clId="{5C2E2779-10CF-45C9-BAFF-1CA8A352F99B}" dt="2024-12-18T12:46:49.299" v="215" actId="47"/>
        <pc:sldMkLst>
          <pc:docMk/>
          <pc:sldMk cId="972294020" sldId="257"/>
        </pc:sldMkLst>
      </pc:sldChg>
      <pc:sldChg chg="del">
        <pc:chgData name="Emil Solvind" userId="e90a48f4-1cf5-48a2-a964-a4aae31414c1" providerId="ADAL" clId="{5C2E2779-10CF-45C9-BAFF-1CA8A352F99B}" dt="2024-12-18T12:46:32.739" v="205" actId="47"/>
        <pc:sldMkLst>
          <pc:docMk/>
          <pc:sldMk cId="2289802181" sldId="276"/>
        </pc:sldMkLst>
      </pc:sldChg>
      <pc:sldChg chg="del">
        <pc:chgData name="Emil Solvind" userId="e90a48f4-1cf5-48a2-a964-a4aae31414c1" providerId="ADAL" clId="{5C2E2779-10CF-45C9-BAFF-1CA8A352F99B}" dt="2024-12-18T12:46:29.227" v="199" actId="47"/>
        <pc:sldMkLst>
          <pc:docMk/>
          <pc:sldMk cId="522002430" sldId="280"/>
        </pc:sldMkLst>
      </pc:sldChg>
      <pc:sldChg chg="del">
        <pc:chgData name="Emil Solvind" userId="e90a48f4-1cf5-48a2-a964-a4aae31414c1" providerId="ADAL" clId="{5C2E2779-10CF-45C9-BAFF-1CA8A352F99B}" dt="2024-12-18T12:46:32.044" v="204" actId="47"/>
        <pc:sldMkLst>
          <pc:docMk/>
          <pc:sldMk cId="3263310229" sldId="281"/>
        </pc:sldMkLst>
      </pc:sldChg>
      <pc:sldChg chg="del">
        <pc:chgData name="Emil Solvind" userId="e90a48f4-1cf5-48a2-a964-a4aae31414c1" providerId="ADAL" clId="{5C2E2779-10CF-45C9-BAFF-1CA8A352F99B}" dt="2024-12-18T12:46:27.174" v="195" actId="47"/>
        <pc:sldMkLst>
          <pc:docMk/>
          <pc:sldMk cId="2720241986" sldId="282"/>
        </pc:sldMkLst>
      </pc:sldChg>
      <pc:sldChg chg="del">
        <pc:chgData name="Emil Solvind" userId="e90a48f4-1cf5-48a2-a964-a4aae31414c1" providerId="ADAL" clId="{5C2E2779-10CF-45C9-BAFF-1CA8A352F99B}" dt="2024-12-18T12:46:28.744" v="198" actId="47"/>
        <pc:sldMkLst>
          <pc:docMk/>
          <pc:sldMk cId="4275447636" sldId="288"/>
        </pc:sldMkLst>
      </pc:sldChg>
      <pc:sldChg chg="del">
        <pc:chgData name="Emil Solvind" userId="e90a48f4-1cf5-48a2-a964-a4aae31414c1" providerId="ADAL" clId="{5C2E2779-10CF-45C9-BAFF-1CA8A352F99B}" dt="2024-12-18T12:46:26.282" v="194" actId="47"/>
        <pc:sldMkLst>
          <pc:docMk/>
          <pc:sldMk cId="1692361827" sldId="290"/>
        </pc:sldMkLst>
      </pc:sldChg>
      <pc:sldChg chg="del">
        <pc:chgData name="Emil Solvind" userId="e90a48f4-1cf5-48a2-a964-a4aae31414c1" providerId="ADAL" clId="{5C2E2779-10CF-45C9-BAFF-1CA8A352F99B}" dt="2024-12-18T12:46:30.247" v="201" actId="47"/>
        <pc:sldMkLst>
          <pc:docMk/>
          <pc:sldMk cId="532591763" sldId="291"/>
        </pc:sldMkLst>
      </pc:sldChg>
      <pc:sldChg chg="del">
        <pc:chgData name="Emil Solvind" userId="e90a48f4-1cf5-48a2-a964-a4aae31414c1" providerId="ADAL" clId="{5C2E2779-10CF-45C9-BAFF-1CA8A352F99B}" dt="2024-12-18T12:46:49.872" v="216" actId="47"/>
        <pc:sldMkLst>
          <pc:docMk/>
          <pc:sldMk cId="3352092543" sldId="309"/>
        </pc:sldMkLst>
      </pc:sldChg>
      <pc:sldChg chg="del">
        <pc:chgData name="Emil Solvind" userId="e90a48f4-1cf5-48a2-a964-a4aae31414c1" providerId="ADAL" clId="{5C2E2779-10CF-45C9-BAFF-1CA8A352F99B}" dt="2024-12-18T12:46:50.385" v="217" actId="47"/>
        <pc:sldMkLst>
          <pc:docMk/>
          <pc:sldMk cId="3381113553" sldId="310"/>
        </pc:sldMkLst>
      </pc:sldChg>
      <pc:sldChg chg="del">
        <pc:chgData name="Emil Solvind" userId="e90a48f4-1cf5-48a2-a964-a4aae31414c1" providerId="ADAL" clId="{5C2E2779-10CF-45C9-BAFF-1CA8A352F99B}" dt="2024-12-18T12:46:50.952" v="218" actId="47"/>
        <pc:sldMkLst>
          <pc:docMk/>
          <pc:sldMk cId="3353385212" sldId="311"/>
        </pc:sldMkLst>
      </pc:sldChg>
      <pc:sldChg chg="del">
        <pc:chgData name="Emil Solvind" userId="e90a48f4-1cf5-48a2-a964-a4aae31414c1" providerId="ADAL" clId="{5C2E2779-10CF-45C9-BAFF-1CA8A352F99B}" dt="2024-12-18T12:46:51.518" v="219" actId="47"/>
        <pc:sldMkLst>
          <pc:docMk/>
          <pc:sldMk cId="1746703088" sldId="312"/>
        </pc:sldMkLst>
      </pc:sldChg>
      <pc:sldChg chg="del">
        <pc:chgData name="Emil Solvind" userId="e90a48f4-1cf5-48a2-a964-a4aae31414c1" providerId="ADAL" clId="{5C2E2779-10CF-45C9-BAFF-1CA8A352F99B}" dt="2024-12-18T12:46:52.039" v="220" actId="47"/>
        <pc:sldMkLst>
          <pc:docMk/>
          <pc:sldMk cId="3743789303" sldId="313"/>
        </pc:sldMkLst>
      </pc:sldChg>
      <pc:sldChg chg="del">
        <pc:chgData name="Emil Solvind" userId="e90a48f4-1cf5-48a2-a964-a4aae31414c1" providerId="ADAL" clId="{5C2E2779-10CF-45C9-BAFF-1CA8A352F99B}" dt="2024-12-18T12:46:52.599" v="221" actId="47"/>
        <pc:sldMkLst>
          <pc:docMk/>
          <pc:sldMk cId="824966426" sldId="315"/>
        </pc:sldMkLst>
      </pc:sldChg>
      <pc:sldChg chg="del">
        <pc:chgData name="Emil Solvind" userId="e90a48f4-1cf5-48a2-a964-a4aae31414c1" providerId="ADAL" clId="{5C2E2779-10CF-45C9-BAFF-1CA8A352F99B}" dt="2024-12-18T12:46:53.182" v="222" actId="47"/>
        <pc:sldMkLst>
          <pc:docMk/>
          <pc:sldMk cId="2743476419" sldId="316"/>
        </pc:sldMkLst>
      </pc:sldChg>
      <pc:sldChg chg="del">
        <pc:chgData name="Emil Solvind" userId="e90a48f4-1cf5-48a2-a964-a4aae31414c1" providerId="ADAL" clId="{5C2E2779-10CF-45C9-BAFF-1CA8A352F99B}" dt="2024-12-18T12:46:37.036" v="211" actId="47"/>
        <pc:sldMkLst>
          <pc:docMk/>
          <pc:sldMk cId="4180467543" sldId="317"/>
        </pc:sldMkLst>
      </pc:sldChg>
      <pc:sldChg chg="del">
        <pc:chgData name="Emil Solvind" userId="e90a48f4-1cf5-48a2-a964-a4aae31414c1" providerId="ADAL" clId="{5C2E2779-10CF-45C9-BAFF-1CA8A352F99B}" dt="2024-12-18T12:46:54.302" v="224" actId="47"/>
        <pc:sldMkLst>
          <pc:docMk/>
          <pc:sldMk cId="2174601073" sldId="318"/>
        </pc:sldMkLst>
      </pc:sldChg>
      <pc:sldChg chg="del">
        <pc:chgData name="Emil Solvind" userId="e90a48f4-1cf5-48a2-a964-a4aae31414c1" providerId="ADAL" clId="{5C2E2779-10CF-45C9-BAFF-1CA8A352F99B}" dt="2024-12-18T12:46:54.915" v="225" actId="47"/>
        <pc:sldMkLst>
          <pc:docMk/>
          <pc:sldMk cId="356753661" sldId="319"/>
        </pc:sldMkLst>
      </pc:sldChg>
      <pc:sldChg chg="del">
        <pc:chgData name="Emil Solvind" userId="e90a48f4-1cf5-48a2-a964-a4aae31414c1" providerId="ADAL" clId="{5C2E2779-10CF-45C9-BAFF-1CA8A352F99B}" dt="2024-12-18T12:46:55.786" v="226" actId="47"/>
        <pc:sldMkLst>
          <pc:docMk/>
          <pc:sldMk cId="4180848373" sldId="320"/>
        </pc:sldMkLst>
      </pc:sldChg>
      <pc:sldChg chg="del">
        <pc:chgData name="Emil Solvind" userId="e90a48f4-1cf5-48a2-a964-a4aae31414c1" providerId="ADAL" clId="{5C2E2779-10CF-45C9-BAFF-1CA8A352F99B}" dt="2024-12-18T12:46:57.584" v="228" actId="47"/>
        <pc:sldMkLst>
          <pc:docMk/>
          <pc:sldMk cId="3202686980" sldId="321"/>
        </pc:sldMkLst>
      </pc:sldChg>
      <pc:sldChg chg="del">
        <pc:chgData name="Emil Solvind" userId="e90a48f4-1cf5-48a2-a964-a4aae31414c1" providerId="ADAL" clId="{5C2E2779-10CF-45C9-BAFF-1CA8A352F99B}" dt="2024-12-18T12:46:58.233" v="229" actId="47"/>
        <pc:sldMkLst>
          <pc:docMk/>
          <pc:sldMk cId="2560566039" sldId="322"/>
        </pc:sldMkLst>
      </pc:sldChg>
      <pc:sldChg chg="del">
        <pc:chgData name="Emil Solvind" userId="e90a48f4-1cf5-48a2-a964-a4aae31414c1" providerId="ADAL" clId="{5C2E2779-10CF-45C9-BAFF-1CA8A352F99B}" dt="2024-12-18T12:46:58.819" v="230" actId="47"/>
        <pc:sldMkLst>
          <pc:docMk/>
          <pc:sldMk cId="3073527892" sldId="323"/>
        </pc:sldMkLst>
      </pc:sldChg>
      <pc:sldChg chg="del">
        <pc:chgData name="Emil Solvind" userId="e90a48f4-1cf5-48a2-a964-a4aae31414c1" providerId="ADAL" clId="{5C2E2779-10CF-45C9-BAFF-1CA8A352F99B}" dt="2024-12-18T12:47:00.744" v="233" actId="47"/>
        <pc:sldMkLst>
          <pc:docMk/>
          <pc:sldMk cId="3057941823" sldId="324"/>
        </pc:sldMkLst>
      </pc:sldChg>
      <pc:sldChg chg="del">
        <pc:chgData name="Emil Solvind" userId="e90a48f4-1cf5-48a2-a964-a4aae31414c1" providerId="ADAL" clId="{5C2E2779-10CF-45C9-BAFF-1CA8A352F99B}" dt="2024-12-18T12:46:59.471" v="231" actId="47"/>
        <pc:sldMkLst>
          <pc:docMk/>
          <pc:sldMk cId="4277785543" sldId="337"/>
        </pc:sldMkLst>
      </pc:sldChg>
      <pc:sldChg chg="del">
        <pc:chgData name="Emil Solvind" userId="e90a48f4-1cf5-48a2-a964-a4aae31414c1" providerId="ADAL" clId="{5C2E2779-10CF-45C9-BAFF-1CA8A352F99B}" dt="2024-12-18T12:47:00.126" v="232" actId="47"/>
        <pc:sldMkLst>
          <pc:docMk/>
          <pc:sldMk cId="2688827428" sldId="338"/>
        </pc:sldMkLst>
      </pc:sldChg>
      <pc:sldChg chg="del">
        <pc:chgData name="Emil Solvind" userId="e90a48f4-1cf5-48a2-a964-a4aae31414c1" providerId="ADAL" clId="{5C2E2779-10CF-45C9-BAFF-1CA8A352F99B}" dt="2024-12-18T12:47:01.341" v="234" actId="47"/>
        <pc:sldMkLst>
          <pc:docMk/>
          <pc:sldMk cId="2238125647" sldId="341"/>
        </pc:sldMkLst>
      </pc:sldChg>
      <pc:sldChg chg="del">
        <pc:chgData name="Emil Solvind" userId="e90a48f4-1cf5-48a2-a964-a4aae31414c1" providerId="ADAL" clId="{5C2E2779-10CF-45C9-BAFF-1CA8A352F99B}" dt="2024-12-18T12:47:03.527" v="235" actId="47"/>
        <pc:sldMkLst>
          <pc:docMk/>
          <pc:sldMk cId="532789816" sldId="342"/>
        </pc:sldMkLst>
      </pc:sldChg>
      <pc:sldChg chg="del">
        <pc:chgData name="Emil Solvind" userId="e90a48f4-1cf5-48a2-a964-a4aae31414c1" providerId="ADAL" clId="{5C2E2779-10CF-45C9-BAFF-1CA8A352F99B}" dt="2024-12-18T12:46:56.406" v="227" actId="47"/>
        <pc:sldMkLst>
          <pc:docMk/>
          <pc:sldMk cId="3389687985" sldId="344"/>
        </pc:sldMkLst>
      </pc:sldChg>
      <pc:sldChg chg="del">
        <pc:chgData name="Emil Solvind" userId="e90a48f4-1cf5-48a2-a964-a4aae31414c1" providerId="ADAL" clId="{5C2E2779-10CF-45C9-BAFF-1CA8A352F99B}" dt="2024-12-18T12:46:31.205" v="203" actId="47"/>
        <pc:sldMkLst>
          <pc:docMk/>
          <pc:sldMk cId="213468039" sldId="360"/>
        </pc:sldMkLst>
      </pc:sldChg>
      <pc:sldChg chg="del">
        <pc:chgData name="Emil Solvind" userId="e90a48f4-1cf5-48a2-a964-a4aae31414c1" providerId="ADAL" clId="{5C2E2779-10CF-45C9-BAFF-1CA8A352F99B}" dt="2024-12-18T12:46:29.708" v="200" actId="47"/>
        <pc:sldMkLst>
          <pc:docMk/>
          <pc:sldMk cId="903411744" sldId="365"/>
        </pc:sldMkLst>
      </pc:sldChg>
      <pc:sldChg chg="del">
        <pc:chgData name="Emil Solvind" userId="e90a48f4-1cf5-48a2-a964-a4aae31414c1" providerId="ADAL" clId="{5C2E2779-10CF-45C9-BAFF-1CA8A352F99B}" dt="2024-12-18T12:46:27.730" v="196" actId="47"/>
        <pc:sldMkLst>
          <pc:docMk/>
          <pc:sldMk cId="1050495287" sldId="388"/>
        </pc:sldMkLst>
      </pc:sldChg>
      <pc:sldChg chg="del">
        <pc:chgData name="Emil Solvind" userId="e90a48f4-1cf5-48a2-a964-a4aae31414c1" providerId="ADAL" clId="{5C2E2779-10CF-45C9-BAFF-1CA8A352F99B}" dt="2024-12-18T12:46:33.308" v="206" actId="47"/>
        <pc:sldMkLst>
          <pc:docMk/>
          <pc:sldMk cId="4124655631" sldId="397"/>
        </pc:sldMkLst>
      </pc:sldChg>
      <pc:sldChg chg="del">
        <pc:chgData name="Emil Solvind" userId="e90a48f4-1cf5-48a2-a964-a4aae31414c1" providerId="ADAL" clId="{5C2E2779-10CF-45C9-BAFF-1CA8A352F99B}" dt="2024-12-18T12:46:28.237" v="197" actId="47"/>
        <pc:sldMkLst>
          <pc:docMk/>
          <pc:sldMk cId="4265951298" sldId="455"/>
        </pc:sldMkLst>
      </pc:sldChg>
      <pc:sldChg chg="del">
        <pc:chgData name="Emil Solvind" userId="e90a48f4-1cf5-48a2-a964-a4aae31414c1" providerId="ADAL" clId="{5C2E2779-10CF-45C9-BAFF-1CA8A352F99B}" dt="2024-12-18T12:46:38.826" v="212" actId="47"/>
        <pc:sldMkLst>
          <pc:docMk/>
          <pc:sldMk cId="3787809816" sldId="456"/>
        </pc:sldMkLst>
      </pc:sldChg>
      <pc:sldChg chg="del">
        <pc:chgData name="Emil Solvind" userId="e90a48f4-1cf5-48a2-a964-a4aae31414c1" providerId="ADAL" clId="{5C2E2779-10CF-45C9-BAFF-1CA8A352F99B}" dt="2024-12-18T12:46:33.938" v="207" actId="47"/>
        <pc:sldMkLst>
          <pc:docMk/>
          <pc:sldMk cId="2125193797" sldId="464"/>
        </pc:sldMkLst>
      </pc:sldChg>
      <pc:sldChg chg="del">
        <pc:chgData name="Emil Solvind" userId="e90a48f4-1cf5-48a2-a964-a4aae31414c1" providerId="ADAL" clId="{5C2E2779-10CF-45C9-BAFF-1CA8A352F99B}" dt="2024-12-18T12:46:43.261" v="213" actId="47"/>
        <pc:sldMkLst>
          <pc:docMk/>
          <pc:sldMk cId="1417706793" sldId="466"/>
        </pc:sldMkLst>
      </pc:sldChg>
      <pc:sldChg chg="del">
        <pc:chgData name="Emil Solvind" userId="e90a48f4-1cf5-48a2-a964-a4aae31414c1" providerId="ADAL" clId="{5C2E2779-10CF-45C9-BAFF-1CA8A352F99B}" dt="2024-12-18T12:46:36.336" v="210" actId="47"/>
        <pc:sldMkLst>
          <pc:docMk/>
          <pc:sldMk cId="2147886785" sldId="467"/>
        </pc:sldMkLst>
      </pc:sldChg>
      <pc:sldChg chg="del">
        <pc:chgData name="Emil Solvind" userId="e90a48f4-1cf5-48a2-a964-a4aae31414c1" providerId="ADAL" clId="{5C2E2779-10CF-45C9-BAFF-1CA8A352F99B}" dt="2024-12-18T12:46:24.924" v="192" actId="47"/>
        <pc:sldMkLst>
          <pc:docMk/>
          <pc:sldMk cId="2984057724" sldId="468"/>
        </pc:sldMkLst>
      </pc:sldChg>
      <pc:sldChg chg="del">
        <pc:chgData name="Emil Solvind" userId="e90a48f4-1cf5-48a2-a964-a4aae31414c1" providerId="ADAL" clId="{5C2E2779-10CF-45C9-BAFF-1CA8A352F99B}" dt="2024-12-18T12:46:35.433" v="209" actId="47"/>
        <pc:sldMkLst>
          <pc:docMk/>
          <pc:sldMk cId="4005927427" sldId="469"/>
        </pc:sldMkLst>
      </pc:sldChg>
      <pc:sldChg chg="del">
        <pc:chgData name="Emil Solvind" userId="e90a48f4-1cf5-48a2-a964-a4aae31414c1" providerId="ADAL" clId="{5C2E2779-10CF-45C9-BAFF-1CA8A352F99B}" dt="2024-12-18T12:46:30.741" v="202" actId="47"/>
        <pc:sldMkLst>
          <pc:docMk/>
          <pc:sldMk cId="3640904755" sldId="470"/>
        </pc:sldMkLst>
      </pc:sldChg>
      <pc:sldChg chg="del">
        <pc:chgData name="Emil Solvind" userId="e90a48f4-1cf5-48a2-a964-a4aae31414c1" providerId="ADAL" clId="{5C2E2779-10CF-45C9-BAFF-1CA8A352F99B}" dt="2024-12-18T12:46:34.661" v="208" actId="47"/>
        <pc:sldMkLst>
          <pc:docMk/>
          <pc:sldMk cId="276307138" sldId="471"/>
        </pc:sldMkLst>
      </pc:sldChg>
      <pc:sldChg chg="del">
        <pc:chgData name="Emil Solvind" userId="e90a48f4-1cf5-48a2-a964-a4aae31414c1" providerId="ADAL" clId="{5C2E2779-10CF-45C9-BAFF-1CA8A352F99B}" dt="2024-12-18T12:46:25.680" v="193" actId="47"/>
        <pc:sldMkLst>
          <pc:docMk/>
          <pc:sldMk cId="3991387565" sldId="473"/>
        </pc:sldMkLst>
      </pc:sldChg>
      <pc:sldChg chg="modSp mod">
        <pc:chgData name="Emil Solvind" userId="e90a48f4-1cf5-48a2-a964-a4aae31414c1" providerId="ADAL" clId="{5C2E2779-10CF-45C9-BAFF-1CA8A352F99B}" dt="2024-12-18T12:45:24.933" v="174" actId="6549"/>
        <pc:sldMkLst>
          <pc:docMk/>
          <pc:sldMk cId="1871715937" sldId="684"/>
        </pc:sldMkLst>
        <pc:spChg chg="mod">
          <ac:chgData name="Emil Solvind" userId="e90a48f4-1cf5-48a2-a964-a4aae31414c1" providerId="ADAL" clId="{5C2E2779-10CF-45C9-BAFF-1CA8A352F99B}" dt="2024-12-18T12:45:24.933" v="174" actId="6549"/>
          <ac:spMkLst>
            <pc:docMk/>
            <pc:sldMk cId="1871715937" sldId="684"/>
            <ac:spMk id="27" creationId="{4A166162-27CF-4BB5-A3B4-02AF290994A7}"/>
          </ac:spMkLst>
        </pc:spChg>
      </pc:sldChg>
      <pc:sldChg chg="del">
        <pc:chgData name="Emil Solvind" userId="e90a48f4-1cf5-48a2-a964-a4aae31414c1" providerId="ADAL" clId="{5C2E2779-10CF-45C9-BAFF-1CA8A352F99B}" dt="2024-12-18T12:47:28.145" v="245" actId="47"/>
        <pc:sldMkLst>
          <pc:docMk/>
          <pc:sldMk cId="1119030436" sldId="1708"/>
        </pc:sldMkLst>
      </pc:sldChg>
      <pc:sldChg chg="del">
        <pc:chgData name="Emil Solvind" userId="e90a48f4-1cf5-48a2-a964-a4aae31414c1" providerId="ADAL" clId="{5C2E2779-10CF-45C9-BAFF-1CA8A352F99B}" dt="2024-12-18T12:47:27.602" v="244" actId="47"/>
        <pc:sldMkLst>
          <pc:docMk/>
          <pc:sldMk cId="3983911705" sldId="1731"/>
        </pc:sldMkLst>
      </pc:sldChg>
      <pc:sldChg chg="del">
        <pc:chgData name="Emil Solvind" userId="e90a48f4-1cf5-48a2-a964-a4aae31414c1" providerId="ADAL" clId="{5C2E2779-10CF-45C9-BAFF-1CA8A352F99B}" dt="2024-12-18T12:47:26.551" v="243" actId="47"/>
        <pc:sldMkLst>
          <pc:docMk/>
          <pc:sldMk cId="4232964967" sldId="1794"/>
        </pc:sldMkLst>
      </pc:sldChg>
      <pc:sldChg chg="del">
        <pc:chgData name="Emil Solvind" userId="e90a48f4-1cf5-48a2-a964-a4aae31414c1" providerId="ADAL" clId="{5C2E2779-10CF-45C9-BAFF-1CA8A352F99B}" dt="2024-12-18T12:47:25.504" v="241" actId="47"/>
        <pc:sldMkLst>
          <pc:docMk/>
          <pc:sldMk cId="2996018438" sldId="1795"/>
        </pc:sldMkLst>
      </pc:sldChg>
      <pc:sldChg chg="del">
        <pc:chgData name="Emil Solvind" userId="e90a48f4-1cf5-48a2-a964-a4aae31414c1" providerId="ADAL" clId="{5C2E2779-10CF-45C9-BAFF-1CA8A352F99B}" dt="2024-12-18T12:47:26.043" v="242" actId="47"/>
        <pc:sldMkLst>
          <pc:docMk/>
          <pc:sldMk cId="4079294943" sldId="1798"/>
        </pc:sldMkLst>
      </pc:sldChg>
      <pc:sldChg chg="del">
        <pc:chgData name="Emil Solvind" userId="e90a48f4-1cf5-48a2-a964-a4aae31414c1" providerId="ADAL" clId="{5C2E2779-10CF-45C9-BAFF-1CA8A352F99B}" dt="2024-12-18T12:47:28.934" v="246" actId="47"/>
        <pc:sldMkLst>
          <pc:docMk/>
          <pc:sldMk cId="3437761369" sldId="1804"/>
        </pc:sldMkLst>
      </pc:sldChg>
      <pc:sldChg chg="del">
        <pc:chgData name="Emil Solvind" userId="e90a48f4-1cf5-48a2-a964-a4aae31414c1" providerId="ADAL" clId="{5C2E2779-10CF-45C9-BAFF-1CA8A352F99B}" dt="2024-12-18T12:47:31.154" v="250" actId="47"/>
        <pc:sldMkLst>
          <pc:docMk/>
          <pc:sldMk cId="1494737922" sldId="1809"/>
        </pc:sldMkLst>
      </pc:sldChg>
      <pc:sldChg chg="del">
        <pc:chgData name="Emil Solvind" userId="e90a48f4-1cf5-48a2-a964-a4aae31414c1" providerId="ADAL" clId="{5C2E2779-10CF-45C9-BAFF-1CA8A352F99B}" dt="2024-12-18T12:47:30.678" v="249" actId="47"/>
        <pc:sldMkLst>
          <pc:docMk/>
          <pc:sldMk cId="2584657206" sldId="1812"/>
        </pc:sldMkLst>
      </pc:sldChg>
      <pc:sldChg chg="del">
        <pc:chgData name="Emil Solvind" userId="e90a48f4-1cf5-48a2-a964-a4aae31414c1" providerId="ADAL" clId="{5C2E2779-10CF-45C9-BAFF-1CA8A352F99B}" dt="2024-12-18T12:45:46.715" v="180" actId="47"/>
        <pc:sldMkLst>
          <pc:docMk/>
          <pc:sldMk cId="2743249437" sldId="2110"/>
        </pc:sldMkLst>
      </pc:sldChg>
      <pc:sldChg chg="del">
        <pc:chgData name="Emil Solvind" userId="e90a48f4-1cf5-48a2-a964-a4aae31414c1" providerId="ADAL" clId="{5C2E2779-10CF-45C9-BAFF-1CA8A352F99B}" dt="2024-12-18T12:46:22.734" v="191" actId="47"/>
        <pc:sldMkLst>
          <pc:docMk/>
          <pc:sldMk cId="2526459670" sldId="2112"/>
        </pc:sldMkLst>
      </pc:sldChg>
      <pc:sldChg chg="del">
        <pc:chgData name="Emil Solvind" userId="e90a48f4-1cf5-48a2-a964-a4aae31414c1" providerId="ADAL" clId="{5C2E2779-10CF-45C9-BAFF-1CA8A352F99B}" dt="2024-12-18T12:46:48.508" v="214" actId="47"/>
        <pc:sldMkLst>
          <pc:docMk/>
          <pc:sldMk cId="2345504350" sldId="2113"/>
        </pc:sldMkLst>
      </pc:sldChg>
      <pc:sldChg chg="del">
        <pc:chgData name="Emil Solvind" userId="e90a48f4-1cf5-48a2-a964-a4aae31414c1" providerId="ADAL" clId="{5C2E2779-10CF-45C9-BAFF-1CA8A352F99B}" dt="2024-12-18T12:47:31.679" v="251" actId="47"/>
        <pc:sldMkLst>
          <pc:docMk/>
          <pc:sldMk cId="1766993861" sldId="2142533352"/>
        </pc:sldMkLst>
      </pc:sldChg>
      <pc:sldChg chg="del">
        <pc:chgData name="Emil Solvind" userId="e90a48f4-1cf5-48a2-a964-a4aae31414c1" providerId="ADAL" clId="{5C2E2779-10CF-45C9-BAFF-1CA8A352F99B}" dt="2024-12-18T12:47:30.074" v="248" actId="47"/>
        <pc:sldMkLst>
          <pc:docMk/>
          <pc:sldMk cId="1950634031" sldId="2142533358"/>
        </pc:sldMkLst>
      </pc:sldChg>
      <pc:sldChg chg="del">
        <pc:chgData name="Emil Solvind" userId="e90a48f4-1cf5-48a2-a964-a4aae31414c1" providerId="ADAL" clId="{5C2E2779-10CF-45C9-BAFF-1CA8A352F99B}" dt="2024-12-18T12:47:24.900" v="240" actId="47"/>
        <pc:sldMkLst>
          <pc:docMk/>
          <pc:sldMk cId="3846815236" sldId="2142533360"/>
        </pc:sldMkLst>
      </pc:sldChg>
      <pc:sldChg chg="del">
        <pc:chgData name="Emil Solvind" userId="e90a48f4-1cf5-48a2-a964-a4aae31414c1" providerId="ADAL" clId="{5C2E2779-10CF-45C9-BAFF-1CA8A352F99B}" dt="2024-12-18T12:47:29.502" v="247" actId="47"/>
        <pc:sldMkLst>
          <pc:docMk/>
          <pc:sldMk cId="502932690" sldId="2142533361"/>
        </pc:sldMkLst>
      </pc:sldChg>
      <pc:sldChg chg="del">
        <pc:chgData name="Emil Solvind" userId="e90a48f4-1cf5-48a2-a964-a4aae31414c1" providerId="ADAL" clId="{5C2E2779-10CF-45C9-BAFF-1CA8A352F99B}" dt="2024-12-18T12:47:39.618" v="253" actId="47"/>
        <pc:sldMkLst>
          <pc:docMk/>
          <pc:sldMk cId="4287178397" sldId="2142533363"/>
        </pc:sldMkLst>
      </pc:sldChg>
      <pc:sldChg chg="del">
        <pc:chgData name="Emil Solvind" userId="e90a48f4-1cf5-48a2-a964-a4aae31414c1" providerId="ADAL" clId="{5C2E2779-10CF-45C9-BAFF-1CA8A352F99B}" dt="2024-12-18T12:47:32.185" v="252" actId="47"/>
        <pc:sldMkLst>
          <pc:docMk/>
          <pc:sldMk cId="1706517775" sldId="2142533364"/>
        </pc:sldMkLst>
      </pc:sldChg>
      <pc:sldChg chg="del">
        <pc:chgData name="Emil Solvind" userId="e90a48f4-1cf5-48a2-a964-a4aae31414c1" providerId="ADAL" clId="{5C2E2779-10CF-45C9-BAFF-1CA8A352F99B}" dt="2024-12-18T12:46:53.741" v="223" actId="47"/>
        <pc:sldMkLst>
          <pc:docMk/>
          <pc:sldMk cId="355045552" sldId="2142533366"/>
        </pc:sldMkLst>
      </pc:sldChg>
      <pc:sldChg chg="modSp add mod ord">
        <pc:chgData name="Emil Solvind" userId="e90a48f4-1cf5-48a2-a964-a4aae31414c1" providerId="ADAL" clId="{5C2E2779-10CF-45C9-BAFF-1CA8A352F99B}" dt="2024-12-18T12:45:43.588" v="179" actId="113"/>
        <pc:sldMkLst>
          <pc:docMk/>
          <pc:sldMk cId="2135995886" sldId="2142533367"/>
        </pc:sldMkLst>
        <pc:spChg chg="mod">
          <ac:chgData name="Emil Solvind" userId="e90a48f4-1cf5-48a2-a964-a4aae31414c1" providerId="ADAL" clId="{5C2E2779-10CF-45C9-BAFF-1CA8A352F99B}" dt="2024-12-18T12:45:43.588" v="179" actId="113"/>
          <ac:spMkLst>
            <pc:docMk/>
            <pc:sldMk cId="2135995886" sldId="2142533367"/>
            <ac:spMk id="27" creationId="{CC13A37F-2A39-F21A-619D-1E3F3C94F060}"/>
          </ac:spMkLst>
        </pc:spChg>
      </pc:sldChg>
      <pc:sldChg chg="modSp add mod ord">
        <pc:chgData name="Emil Solvind" userId="e90a48f4-1cf5-48a2-a964-a4aae31414c1" providerId="ADAL" clId="{5C2E2779-10CF-45C9-BAFF-1CA8A352F99B}" dt="2024-12-18T12:46:05.103" v="185" actId="113"/>
        <pc:sldMkLst>
          <pc:docMk/>
          <pc:sldMk cId="2734683887" sldId="2142533368"/>
        </pc:sldMkLst>
        <pc:spChg chg="mod">
          <ac:chgData name="Emil Solvind" userId="e90a48f4-1cf5-48a2-a964-a4aae31414c1" providerId="ADAL" clId="{5C2E2779-10CF-45C9-BAFF-1CA8A352F99B}" dt="2024-12-18T12:46:05.103" v="185" actId="113"/>
          <ac:spMkLst>
            <pc:docMk/>
            <pc:sldMk cId="2734683887" sldId="2142533368"/>
            <ac:spMk id="27" creationId="{080C2BE4-104C-9406-2D64-857027D71735}"/>
          </ac:spMkLst>
        </pc:spChg>
      </pc:sldChg>
      <pc:sldChg chg="modSp add mod ord">
        <pc:chgData name="Emil Solvind" userId="e90a48f4-1cf5-48a2-a964-a4aae31414c1" providerId="ADAL" clId="{5C2E2779-10CF-45C9-BAFF-1CA8A352F99B}" dt="2024-12-18T12:47:10.888" v="237" actId="113"/>
        <pc:sldMkLst>
          <pc:docMk/>
          <pc:sldMk cId="2165832734" sldId="2142533369"/>
        </pc:sldMkLst>
        <pc:spChg chg="mod">
          <ac:chgData name="Emil Solvind" userId="e90a48f4-1cf5-48a2-a964-a4aae31414c1" providerId="ADAL" clId="{5C2E2779-10CF-45C9-BAFF-1CA8A352F99B}" dt="2024-12-18T12:47:10.888" v="237" actId="113"/>
          <ac:spMkLst>
            <pc:docMk/>
            <pc:sldMk cId="2165832734" sldId="2142533369"/>
            <ac:spMk id="27" creationId="{61D146FE-740D-1AD8-7840-FCBDA551A820}"/>
          </ac:spMkLst>
        </pc:spChg>
      </pc:sldChg>
      <pc:sldChg chg="modSp add mod">
        <pc:chgData name="Emil Solvind" userId="e90a48f4-1cf5-48a2-a964-a4aae31414c1" providerId="ADAL" clId="{5C2E2779-10CF-45C9-BAFF-1CA8A352F99B}" dt="2024-12-18T12:47:17.285" v="239" actId="113"/>
        <pc:sldMkLst>
          <pc:docMk/>
          <pc:sldMk cId="2863419294" sldId="2142533370"/>
        </pc:sldMkLst>
        <pc:spChg chg="mod">
          <ac:chgData name="Emil Solvind" userId="e90a48f4-1cf5-48a2-a964-a4aae31414c1" providerId="ADAL" clId="{5C2E2779-10CF-45C9-BAFF-1CA8A352F99B}" dt="2024-12-18T12:47:17.285" v="239" actId="113"/>
          <ac:spMkLst>
            <pc:docMk/>
            <pc:sldMk cId="2863419294" sldId="2142533370"/>
            <ac:spMk id="27" creationId="{AEB39CCF-9B5E-21A0-A1F3-E71DF489969C}"/>
          </ac:spMkLst>
        </pc:spChg>
      </pc:sldChg>
      <pc:sldMasterChg chg="del delSldLayout">
        <pc:chgData name="Emil Solvind" userId="e90a48f4-1cf5-48a2-a964-a4aae31414c1" providerId="ADAL" clId="{5C2E2779-10CF-45C9-BAFF-1CA8A352F99B}" dt="2024-12-18T12:46:43.261" v="213" actId="47"/>
        <pc:sldMasterMkLst>
          <pc:docMk/>
          <pc:sldMasterMk cId="1139494737" sldId="2147483692"/>
        </pc:sldMasterMkLst>
        <pc:sldLayoutChg chg="del">
          <pc:chgData name="Emil Solvind" userId="e90a48f4-1cf5-48a2-a964-a4aae31414c1" providerId="ADAL" clId="{5C2E2779-10CF-45C9-BAFF-1CA8A352F99B}" dt="2024-12-18T12:46:43.261" v="213" actId="47"/>
          <pc:sldLayoutMkLst>
            <pc:docMk/>
            <pc:sldMasterMk cId="1139494737" sldId="2147483692"/>
            <pc:sldLayoutMk cId="2682557788" sldId="2147483693"/>
          </pc:sldLayoutMkLst>
        </pc:sldLayoutChg>
        <pc:sldLayoutChg chg="del">
          <pc:chgData name="Emil Solvind" userId="e90a48f4-1cf5-48a2-a964-a4aae31414c1" providerId="ADAL" clId="{5C2E2779-10CF-45C9-BAFF-1CA8A352F99B}" dt="2024-12-18T12:46:43.261" v="213" actId="47"/>
          <pc:sldLayoutMkLst>
            <pc:docMk/>
            <pc:sldMasterMk cId="1139494737" sldId="2147483692"/>
            <pc:sldLayoutMk cId="1905892314" sldId="2147483694"/>
          </pc:sldLayoutMkLst>
        </pc:sldLayoutChg>
        <pc:sldLayoutChg chg="del">
          <pc:chgData name="Emil Solvind" userId="e90a48f4-1cf5-48a2-a964-a4aae31414c1" providerId="ADAL" clId="{5C2E2779-10CF-45C9-BAFF-1CA8A352F99B}" dt="2024-12-18T12:46:43.261" v="213" actId="47"/>
          <pc:sldLayoutMkLst>
            <pc:docMk/>
            <pc:sldMasterMk cId="1139494737" sldId="2147483692"/>
            <pc:sldLayoutMk cId="3372760324" sldId="2147483695"/>
          </pc:sldLayoutMkLst>
        </pc:sldLayoutChg>
        <pc:sldLayoutChg chg="del">
          <pc:chgData name="Emil Solvind" userId="e90a48f4-1cf5-48a2-a964-a4aae31414c1" providerId="ADAL" clId="{5C2E2779-10CF-45C9-BAFF-1CA8A352F99B}" dt="2024-12-18T12:46:43.261" v="213" actId="47"/>
          <pc:sldLayoutMkLst>
            <pc:docMk/>
            <pc:sldMasterMk cId="1139494737" sldId="2147483692"/>
            <pc:sldLayoutMk cId="2483752523" sldId="2147483696"/>
          </pc:sldLayoutMkLst>
        </pc:sldLayoutChg>
        <pc:sldLayoutChg chg="del">
          <pc:chgData name="Emil Solvind" userId="e90a48f4-1cf5-48a2-a964-a4aae31414c1" providerId="ADAL" clId="{5C2E2779-10CF-45C9-BAFF-1CA8A352F99B}" dt="2024-12-18T12:46:43.261" v="213" actId="47"/>
          <pc:sldLayoutMkLst>
            <pc:docMk/>
            <pc:sldMasterMk cId="1139494737" sldId="2147483692"/>
            <pc:sldLayoutMk cId="3982529093" sldId="2147483697"/>
          </pc:sldLayoutMkLst>
        </pc:sldLayoutChg>
        <pc:sldLayoutChg chg="del">
          <pc:chgData name="Emil Solvind" userId="e90a48f4-1cf5-48a2-a964-a4aae31414c1" providerId="ADAL" clId="{5C2E2779-10CF-45C9-BAFF-1CA8A352F99B}" dt="2024-12-18T12:46:43.261" v="213" actId="47"/>
          <pc:sldLayoutMkLst>
            <pc:docMk/>
            <pc:sldMasterMk cId="1139494737" sldId="2147483692"/>
            <pc:sldLayoutMk cId="2951784349" sldId="2147483698"/>
          </pc:sldLayoutMkLst>
        </pc:sldLayoutChg>
        <pc:sldLayoutChg chg="del">
          <pc:chgData name="Emil Solvind" userId="e90a48f4-1cf5-48a2-a964-a4aae31414c1" providerId="ADAL" clId="{5C2E2779-10CF-45C9-BAFF-1CA8A352F99B}" dt="2024-12-18T12:46:43.261" v="213" actId="47"/>
          <pc:sldLayoutMkLst>
            <pc:docMk/>
            <pc:sldMasterMk cId="1139494737" sldId="2147483692"/>
            <pc:sldLayoutMk cId="3164939641" sldId="2147483699"/>
          </pc:sldLayoutMkLst>
        </pc:sldLayoutChg>
        <pc:sldLayoutChg chg="del">
          <pc:chgData name="Emil Solvind" userId="e90a48f4-1cf5-48a2-a964-a4aae31414c1" providerId="ADAL" clId="{5C2E2779-10CF-45C9-BAFF-1CA8A352F99B}" dt="2024-12-18T12:46:43.261" v="213" actId="47"/>
          <pc:sldLayoutMkLst>
            <pc:docMk/>
            <pc:sldMasterMk cId="1139494737" sldId="2147483692"/>
            <pc:sldLayoutMk cId="3920036947" sldId="2147483700"/>
          </pc:sldLayoutMkLst>
        </pc:sldLayoutChg>
        <pc:sldLayoutChg chg="del">
          <pc:chgData name="Emil Solvind" userId="e90a48f4-1cf5-48a2-a964-a4aae31414c1" providerId="ADAL" clId="{5C2E2779-10CF-45C9-BAFF-1CA8A352F99B}" dt="2024-12-18T12:46:38.826" v="212" actId="47"/>
          <pc:sldLayoutMkLst>
            <pc:docMk/>
            <pc:sldMasterMk cId="1139494737" sldId="2147483692"/>
            <pc:sldLayoutMk cId="4188966396" sldId="2147483701"/>
          </pc:sldLayoutMkLst>
        </pc:sldLayoutChg>
      </pc:sldMasterChg>
      <pc:sldMasterChg chg="delSldLayout">
        <pc:chgData name="Emil Solvind" userId="e90a48f4-1cf5-48a2-a964-a4aae31414c1" providerId="ADAL" clId="{5C2E2779-10CF-45C9-BAFF-1CA8A352F99B}" dt="2024-12-18T12:47:30.678" v="249" actId="47"/>
        <pc:sldMasterMkLst>
          <pc:docMk/>
          <pc:sldMasterMk cId="530163767" sldId="2147483702"/>
        </pc:sldMasterMkLst>
        <pc:sldLayoutChg chg="del">
          <pc:chgData name="Emil Solvind" userId="e90a48f4-1cf5-48a2-a964-a4aae31414c1" providerId="ADAL" clId="{5C2E2779-10CF-45C9-BAFF-1CA8A352F99B}" dt="2024-12-18T12:47:30.678" v="249" actId="47"/>
          <pc:sldLayoutMkLst>
            <pc:docMk/>
            <pc:sldMasterMk cId="530163767" sldId="2147483702"/>
            <pc:sldLayoutMk cId="3048489877" sldId="2147483708"/>
          </pc:sldLayoutMkLst>
        </pc:sldLayoutChg>
      </pc:sldMasterChg>
      <pc:sldMasterChg chg="delSldLayout">
        <pc:chgData name="Emil Solvind" userId="e90a48f4-1cf5-48a2-a964-a4aae31414c1" providerId="ADAL" clId="{5C2E2779-10CF-45C9-BAFF-1CA8A352F99B}" dt="2024-12-18T12:47:32.185" v="252" actId="47"/>
        <pc:sldMasterMkLst>
          <pc:docMk/>
          <pc:sldMasterMk cId="4145679274" sldId="2147483709"/>
        </pc:sldMasterMkLst>
        <pc:sldLayoutChg chg="del">
          <pc:chgData name="Emil Solvind" userId="e90a48f4-1cf5-48a2-a964-a4aae31414c1" providerId="ADAL" clId="{5C2E2779-10CF-45C9-BAFF-1CA8A352F99B}" dt="2024-12-18T12:47:31.679" v="251" actId="47"/>
          <pc:sldLayoutMkLst>
            <pc:docMk/>
            <pc:sldMasterMk cId="4145679274" sldId="2147483709"/>
            <pc:sldLayoutMk cId="2183814419" sldId="2147483724"/>
          </pc:sldLayoutMkLst>
        </pc:sldLayoutChg>
        <pc:sldLayoutChg chg="del">
          <pc:chgData name="Emil Solvind" userId="e90a48f4-1cf5-48a2-a964-a4aae31414c1" providerId="ADAL" clId="{5C2E2779-10CF-45C9-BAFF-1CA8A352F99B}" dt="2024-12-18T12:47:32.185" v="252" actId="47"/>
          <pc:sldLayoutMkLst>
            <pc:docMk/>
            <pc:sldMasterMk cId="4145679274" sldId="2147483709"/>
            <pc:sldLayoutMk cId="2074813548" sldId="2147483725"/>
          </pc:sldLayoutMkLst>
        </pc:sldLayoutChg>
      </pc:sldMasterChg>
      <pc:sldMasterChg chg="del delSldLayout">
        <pc:chgData name="Emil Solvind" userId="e90a48f4-1cf5-48a2-a964-a4aae31414c1" providerId="ADAL" clId="{5C2E2779-10CF-45C9-BAFF-1CA8A352F99B}" dt="2024-12-18T12:47:03.527" v="235" actId="47"/>
        <pc:sldMasterMkLst>
          <pc:docMk/>
          <pc:sldMasterMk cId="2942951719" sldId="2147483727"/>
        </pc:sldMasterMkLst>
        <pc:sldLayoutChg chg="del">
          <pc:chgData name="Emil Solvind" userId="e90a48f4-1cf5-48a2-a964-a4aae31414c1" providerId="ADAL" clId="{5C2E2779-10CF-45C9-BAFF-1CA8A352F99B}" dt="2024-12-18T12:47:03.527" v="235" actId="47"/>
          <pc:sldLayoutMkLst>
            <pc:docMk/>
            <pc:sldMasterMk cId="2942951719" sldId="2147483727"/>
            <pc:sldLayoutMk cId="964354331" sldId="2147483728"/>
          </pc:sldLayoutMkLst>
        </pc:sldLayoutChg>
        <pc:sldLayoutChg chg="del">
          <pc:chgData name="Emil Solvind" userId="e90a48f4-1cf5-48a2-a964-a4aae31414c1" providerId="ADAL" clId="{5C2E2779-10CF-45C9-BAFF-1CA8A352F99B}" dt="2024-12-18T12:47:03.527" v="235" actId="47"/>
          <pc:sldLayoutMkLst>
            <pc:docMk/>
            <pc:sldMasterMk cId="2942951719" sldId="2147483727"/>
            <pc:sldLayoutMk cId="387133037" sldId="2147483729"/>
          </pc:sldLayoutMkLst>
        </pc:sldLayoutChg>
        <pc:sldLayoutChg chg="del">
          <pc:chgData name="Emil Solvind" userId="e90a48f4-1cf5-48a2-a964-a4aae31414c1" providerId="ADAL" clId="{5C2E2779-10CF-45C9-BAFF-1CA8A352F99B}" dt="2024-12-18T12:47:03.527" v="235" actId="47"/>
          <pc:sldLayoutMkLst>
            <pc:docMk/>
            <pc:sldMasterMk cId="2942951719" sldId="2147483727"/>
            <pc:sldLayoutMk cId="3719451363" sldId="2147483730"/>
          </pc:sldLayoutMkLst>
        </pc:sldLayoutChg>
        <pc:sldLayoutChg chg="del">
          <pc:chgData name="Emil Solvind" userId="e90a48f4-1cf5-48a2-a964-a4aae31414c1" providerId="ADAL" clId="{5C2E2779-10CF-45C9-BAFF-1CA8A352F99B}" dt="2024-12-18T12:47:03.527" v="235" actId="47"/>
          <pc:sldLayoutMkLst>
            <pc:docMk/>
            <pc:sldMasterMk cId="2942951719" sldId="2147483727"/>
            <pc:sldLayoutMk cId="1843781984" sldId="2147483731"/>
          </pc:sldLayoutMkLst>
        </pc:sldLayoutChg>
        <pc:sldLayoutChg chg="del">
          <pc:chgData name="Emil Solvind" userId="e90a48f4-1cf5-48a2-a964-a4aae31414c1" providerId="ADAL" clId="{5C2E2779-10CF-45C9-BAFF-1CA8A352F99B}" dt="2024-12-18T12:47:03.527" v="235" actId="47"/>
          <pc:sldLayoutMkLst>
            <pc:docMk/>
            <pc:sldMasterMk cId="2942951719" sldId="2147483727"/>
            <pc:sldLayoutMk cId="2324435794" sldId="2147483732"/>
          </pc:sldLayoutMkLst>
        </pc:sldLayoutChg>
        <pc:sldLayoutChg chg="del">
          <pc:chgData name="Emil Solvind" userId="e90a48f4-1cf5-48a2-a964-a4aae31414c1" providerId="ADAL" clId="{5C2E2779-10CF-45C9-BAFF-1CA8A352F99B}" dt="2024-12-18T12:47:03.527" v="235" actId="47"/>
          <pc:sldLayoutMkLst>
            <pc:docMk/>
            <pc:sldMasterMk cId="2942951719" sldId="2147483727"/>
            <pc:sldLayoutMk cId="1644593743" sldId="2147483733"/>
          </pc:sldLayoutMkLst>
        </pc:sldLayoutChg>
        <pc:sldLayoutChg chg="del">
          <pc:chgData name="Emil Solvind" userId="e90a48f4-1cf5-48a2-a964-a4aae31414c1" providerId="ADAL" clId="{5C2E2779-10CF-45C9-BAFF-1CA8A352F99B}" dt="2024-12-18T12:47:03.527" v="235" actId="47"/>
          <pc:sldLayoutMkLst>
            <pc:docMk/>
            <pc:sldMasterMk cId="2942951719" sldId="2147483727"/>
            <pc:sldLayoutMk cId="4167900536" sldId="2147483734"/>
          </pc:sldLayoutMkLst>
        </pc:sldLayoutChg>
        <pc:sldLayoutChg chg="del">
          <pc:chgData name="Emil Solvind" userId="e90a48f4-1cf5-48a2-a964-a4aae31414c1" providerId="ADAL" clId="{5C2E2779-10CF-45C9-BAFF-1CA8A352F99B}" dt="2024-12-18T12:47:03.527" v="235" actId="47"/>
          <pc:sldLayoutMkLst>
            <pc:docMk/>
            <pc:sldMasterMk cId="2942951719" sldId="2147483727"/>
            <pc:sldLayoutMk cId="3058753476" sldId="2147483735"/>
          </pc:sldLayoutMkLst>
        </pc:sldLayoutChg>
        <pc:sldLayoutChg chg="del">
          <pc:chgData name="Emil Solvind" userId="e90a48f4-1cf5-48a2-a964-a4aae31414c1" providerId="ADAL" clId="{5C2E2779-10CF-45C9-BAFF-1CA8A352F99B}" dt="2024-12-18T12:47:03.527" v="235" actId="47"/>
          <pc:sldLayoutMkLst>
            <pc:docMk/>
            <pc:sldMasterMk cId="2942951719" sldId="2147483727"/>
            <pc:sldLayoutMk cId="1863869001" sldId="2147483736"/>
          </pc:sldLayoutMkLst>
        </pc:sldLayoutChg>
        <pc:sldLayoutChg chg="del">
          <pc:chgData name="Emil Solvind" userId="e90a48f4-1cf5-48a2-a964-a4aae31414c1" providerId="ADAL" clId="{5C2E2779-10CF-45C9-BAFF-1CA8A352F99B}" dt="2024-12-18T12:47:03.527" v="235" actId="47"/>
          <pc:sldLayoutMkLst>
            <pc:docMk/>
            <pc:sldMasterMk cId="2942951719" sldId="2147483727"/>
            <pc:sldLayoutMk cId="399690336" sldId="2147483737"/>
          </pc:sldLayoutMkLst>
        </pc:sldLayoutChg>
        <pc:sldLayoutChg chg="del">
          <pc:chgData name="Emil Solvind" userId="e90a48f4-1cf5-48a2-a964-a4aae31414c1" providerId="ADAL" clId="{5C2E2779-10CF-45C9-BAFF-1CA8A352F99B}" dt="2024-12-18T12:47:03.527" v="235" actId="47"/>
          <pc:sldLayoutMkLst>
            <pc:docMk/>
            <pc:sldMasterMk cId="2942951719" sldId="2147483727"/>
            <pc:sldLayoutMk cId="160616528" sldId="214748373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D80A78-4D0D-4716-AEAA-185850DF73C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5B9234CF-5C08-402E-A6DF-21FDD5FEEEF7}">
      <dgm:prSet/>
      <dgm:spPr/>
      <dgm:t>
        <a:bodyPr/>
        <a:lstStyle/>
        <a:p>
          <a:r>
            <a:rPr lang="da-DK" b="1" u="sng"/>
            <a:t>TR møder i LFS 2025:</a:t>
          </a:r>
          <a:endParaRPr lang="en-US"/>
        </a:p>
      </dgm:t>
    </dgm:pt>
    <dgm:pt modelId="{C2C629BB-245F-4449-9AA2-69A24A331BC8}" type="parTrans" cxnId="{C8BB57B7-0A99-4DCE-A10F-5EA3315A78A2}">
      <dgm:prSet/>
      <dgm:spPr/>
      <dgm:t>
        <a:bodyPr/>
        <a:lstStyle/>
        <a:p>
          <a:endParaRPr lang="en-US"/>
        </a:p>
      </dgm:t>
    </dgm:pt>
    <dgm:pt modelId="{EBABBA19-921F-4211-8ABE-7340154CBBAA}" type="sibTrans" cxnId="{C8BB57B7-0A99-4DCE-A10F-5EA3315A78A2}">
      <dgm:prSet/>
      <dgm:spPr/>
      <dgm:t>
        <a:bodyPr/>
        <a:lstStyle/>
        <a:p>
          <a:endParaRPr lang="en-US"/>
        </a:p>
      </dgm:t>
    </dgm:pt>
    <dgm:pt modelId="{59506850-0068-4FCB-A71A-9DE1C6159283}">
      <dgm:prSet/>
      <dgm:spPr/>
      <dgm:t>
        <a:bodyPr/>
        <a:lstStyle/>
        <a:p>
          <a:r>
            <a:rPr lang="da-DK" b="1" dirty="0"/>
            <a:t>Onsdag den 15. Januar 		Sal - A	9-12	</a:t>
          </a:r>
          <a:endParaRPr lang="en-US" dirty="0"/>
        </a:p>
      </dgm:t>
    </dgm:pt>
    <dgm:pt modelId="{B5D75DFB-C5C8-4AAC-8E1C-E8A0CBBD2127}" type="parTrans" cxnId="{7139A928-1A2D-4DD2-9F24-3E99005106E7}">
      <dgm:prSet/>
      <dgm:spPr/>
      <dgm:t>
        <a:bodyPr/>
        <a:lstStyle/>
        <a:p>
          <a:endParaRPr lang="en-US"/>
        </a:p>
      </dgm:t>
    </dgm:pt>
    <dgm:pt modelId="{0F14AB70-01A0-4E82-9520-21C5C2B125C8}" type="sibTrans" cxnId="{7139A928-1A2D-4DD2-9F24-3E99005106E7}">
      <dgm:prSet/>
      <dgm:spPr/>
      <dgm:t>
        <a:bodyPr/>
        <a:lstStyle/>
        <a:p>
          <a:endParaRPr lang="en-US"/>
        </a:p>
      </dgm:t>
    </dgm:pt>
    <dgm:pt modelId="{1F23722B-AF59-4CA7-A934-7C8AF636F60D}">
      <dgm:prSet/>
      <dgm:spPr/>
      <dgm:t>
        <a:bodyPr/>
        <a:lstStyle/>
        <a:p>
          <a:r>
            <a:rPr lang="da-DK" b="1" dirty="0"/>
            <a:t>Onsdag den 19. Februar 	Sal - A	9-12</a:t>
          </a:r>
          <a:endParaRPr lang="en-US" dirty="0"/>
        </a:p>
      </dgm:t>
    </dgm:pt>
    <dgm:pt modelId="{19E920DF-CC46-4AF2-9218-8F406E9E2C11}" type="parTrans" cxnId="{DEF3940F-8946-4713-BB53-4172CD0C70CF}">
      <dgm:prSet/>
      <dgm:spPr/>
      <dgm:t>
        <a:bodyPr/>
        <a:lstStyle/>
        <a:p>
          <a:endParaRPr lang="en-US"/>
        </a:p>
      </dgm:t>
    </dgm:pt>
    <dgm:pt modelId="{31396BB7-E45B-475D-A4D9-C6621DFDA299}" type="sibTrans" cxnId="{DEF3940F-8946-4713-BB53-4172CD0C70CF}">
      <dgm:prSet/>
      <dgm:spPr/>
      <dgm:t>
        <a:bodyPr/>
        <a:lstStyle/>
        <a:p>
          <a:endParaRPr lang="en-US"/>
        </a:p>
      </dgm:t>
    </dgm:pt>
    <dgm:pt modelId="{84BE0178-1EBD-46E6-A97C-E79F8843BBAE}">
      <dgm:prSet/>
      <dgm:spPr/>
      <dgm:t>
        <a:bodyPr/>
        <a:lstStyle/>
        <a:p>
          <a:r>
            <a:rPr lang="da-DK" b="1" dirty="0"/>
            <a:t>Onsdag den 12. Marts 		Sal - A	9-12 </a:t>
          </a:r>
          <a:endParaRPr lang="en-US" dirty="0"/>
        </a:p>
      </dgm:t>
    </dgm:pt>
    <dgm:pt modelId="{6DE05E90-1DDB-4379-83CC-2ABD78CB8453}" type="parTrans" cxnId="{5432F953-9FEC-44F9-BD2D-6A0465E89FBD}">
      <dgm:prSet/>
      <dgm:spPr/>
      <dgm:t>
        <a:bodyPr/>
        <a:lstStyle/>
        <a:p>
          <a:endParaRPr lang="en-US"/>
        </a:p>
      </dgm:t>
    </dgm:pt>
    <dgm:pt modelId="{215C11FF-65D3-4793-B971-77FE20E541DD}" type="sibTrans" cxnId="{5432F953-9FEC-44F9-BD2D-6A0465E89FBD}">
      <dgm:prSet/>
      <dgm:spPr/>
      <dgm:t>
        <a:bodyPr/>
        <a:lstStyle/>
        <a:p>
          <a:endParaRPr lang="en-US"/>
        </a:p>
      </dgm:t>
    </dgm:pt>
    <dgm:pt modelId="{1E7C3613-9F81-4B99-99A9-680C53C03380}">
      <dgm:prSet/>
      <dgm:spPr/>
      <dgm:t>
        <a:bodyPr/>
        <a:lstStyle/>
        <a:p>
          <a:r>
            <a:rPr lang="da-DK" b="1" dirty="0"/>
            <a:t>Tirsdag den 6. Maj	Nørrebrohallen 	9.30-12.30</a:t>
          </a:r>
          <a:endParaRPr lang="en-US" dirty="0"/>
        </a:p>
      </dgm:t>
    </dgm:pt>
    <dgm:pt modelId="{F966540F-6078-4C36-8344-C78A8882EFF5}" type="parTrans" cxnId="{A4FB3688-641E-4532-90D7-EC878C579BF3}">
      <dgm:prSet/>
      <dgm:spPr/>
      <dgm:t>
        <a:bodyPr/>
        <a:lstStyle/>
        <a:p>
          <a:endParaRPr lang="en-US"/>
        </a:p>
      </dgm:t>
    </dgm:pt>
    <dgm:pt modelId="{F3D7AC46-E4D8-4554-85B6-DE5274D25A55}" type="sibTrans" cxnId="{A4FB3688-641E-4532-90D7-EC878C579BF3}">
      <dgm:prSet/>
      <dgm:spPr/>
      <dgm:t>
        <a:bodyPr/>
        <a:lstStyle/>
        <a:p>
          <a:endParaRPr lang="en-US"/>
        </a:p>
      </dgm:t>
    </dgm:pt>
    <dgm:pt modelId="{5E81C5D7-530A-4412-AE47-AE1C21BD6C19}">
      <dgm:prSet/>
      <dgm:spPr/>
      <dgm:t>
        <a:bodyPr/>
        <a:lstStyle/>
        <a:p>
          <a:r>
            <a:rPr lang="da-DK" b="1" dirty="0"/>
            <a:t>Torsdag den 12. Juni 		Sal - B	9-15</a:t>
          </a:r>
          <a:endParaRPr lang="en-US" dirty="0"/>
        </a:p>
      </dgm:t>
    </dgm:pt>
    <dgm:pt modelId="{E5CE5FA5-0402-4CBE-858A-5308A196B3C1}" type="parTrans" cxnId="{71500DB6-ED22-4389-AC45-D711A12BD31E}">
      <dgm:prSet/>
      <dgm:spPr/>
      <dgm:t>
        <a:bodyPr/>
        <a:lstStyle/>
        <a:p>
          <a:endParaRPr lang="en-US"/>
        </a:p>
      </dgm:t>
    </dgm:pt>
    <dgm:pt modelId="{0FFEE31A-7734-4CAE-884F-69F21B96F8AA}" type="sibTrans" cxnId="{71500DB6-ED22-4389-AC45-D711A12BD31E}">
      <dgm:prSet/>
      <dgm:spPr/>
      <dgm:t>
        <a:bodyPr/>
        <a:lstStyle/>
        <a:p>
          <a:endParaRPr lang="en-US"/>
        </a:p>
      </dgm:t>
    </dgm:pt>
    <dgm:pt modelId="{C8CEEE1C-D30F-4A66-BFE6-C9B9821C759B}">
      <dgm:prSet/>
      <dgm:spPr/>
      <dgm:t>
        <a:bodyPr/>
        <a:lstStyle/>
        <a:p>
          <a:r>
            <a:rPr lang="da-DK" b="1" dirty="0"/>
            <a:t>Onsdag den 3. September 	Sal - A	9-12</a:t>
          </a:r>
          <a:endParaRPr lang="en-US" dirty="0"/>
        </a:p>
      </dgm:t>
    </dgm:pt>
    <dgm:pt modelId="{C42F333B-3CD8-4DEB-BFAD-E07869C2E852}" type="parTrans" cxnId="{1BA5E602-D11D-4D3A-86F2-1793894F9CC7}">
      <dgm:prSet/>
      <dgm:spPr/>
      <dgm:t>
        <a:bodyPr/>
        <a:lstStyle/>
        <a:p>
          <a:endParaRPr lang="en-US"/>
        </a:p>
      </dgm:t>
    </dgm:pt>
    <dgm:pt modelId="{326E3CC2-7D42-4980-A94A-7C0FF2D9FB14}" type="sibTrans" cxnId="{1BA5E602-D11D-4D3A-86F2-1793894F9CC7}">
      <dgm:prSet/>
      <dgm:spPr/>
      <dgm:t>
        <a:bodyPr/>
        <a:lstStyle/>
        <a:p>
          <a:endParaRPr lang="en-US"/>
        </a:p>
      </dgm:t>
    </dgm:pt>
    <dgm:pt modelId="{BC3E31DF-012B-4591-9B0E-690AB29982E8}">
      <dgm:prSet/>
      <dgm:spPr/>
      <dgm:t>
        <a:bodyPr/>
        <a:lstStyle/>
        <a:p>
          <a:r>
            <a:rPr lang="da-DK" b="1" dirty="0"/>
            <a:t>Onsdag den 1. Oktober		Sal - A	9-12</a:t>
          </a:r>
          <a:endParaRPr lang="en-US" dirty="0"/>
        </a:p>
      </dgm:t>
    </dgm:pt>
    <dgm:pt modelId="{5808C663-0718-408A-9BF0-C4F5B5777848}" type="parTrans" cxnId="{A57E2AAE-981B-4FE2-8594-3726D64D71C3}">
      <dgm:prSet/>
      <dgm:spPr/>
      <dgm:t>
        <a:bodyPr/>
        <a:lstStyle/>
        <a:p>
          <a:endParaRPr lang="en-US"/>
        </a:p>
      </dgm:t>
    </dgm:pt>
    <dgm:pt modelId="{3E2131E7-D670-424D-947C-9FE425ABABDD}" type="sibTrans" cxnId="{A57E2AAE-981B-4FE2-8594-3726D64D71C3}">
      <dgm:prSet/>
      <dgm:spPr/>
      <dgm:t>
        <a:bodyPr/>
        <a:lstStyle/>
        <a:p>
          <a:endParaRPr lang="en-US"/>
        </a:p>
      </dgm:t>
    </dgm:pt>
    <dgm:pt modelId="{11C13AF2-5B14-461B-8D6B-44D89A8BCC8E}">
      <dgm:prSet/>
      <dgm:spPr/>
      <dgm:t>
        <a:bodyPr/>
        <a:lstStyle/>
        <a:p>
          <a:r>
            <a:rPr lang="da-DK" b="1" dirty="0"/>
            <a:t>Onsdag den 12. November	Sal - A	9-15</a:t>
          </a:r>
          <a:endParaRPr lang="en-US" dirty="0"/>
        </a:p>
      </dgm:t>
    </dgm:pt>
    <dgm:pt modelId="{958C3941-7C4D-4175-BA28-4A4AECDDDE2F}" type="parTrans" cxnId="{B187F0CA-CF97-4D05-B5C7-E4017228D61F}">
      <dgm:prSet/>
      <dgm:spPr/>
      <dgm:t>
        <a:bodyPr/>
        <a:lstStyle/>
        <a:p>
          <a:endParaRPr lang="en-US"/>
        </a:p>
      </dgm:t>
    </dgm:pt>
    <dgm:pt modelId="{3B420C12-3AF3-469D-9016-BE945F73C450}" type="sibTrans" cxnId="{B187F0CA-CF97-4D05-B5C7-E4017228D61F}">
      <dgm:prSet/>
      <dgm:spPr/>
      <dgm:t>
        <a:bodyPr/>
        <a:lstStyle/>
        <a:p>
          <a:endParaRPr lang="en-US"/>
        </a:p>
      </dgm:t>
    </dgm:pt>
    <dgm:pt modelId="{365406CA-AD13-42B2-AAA5-7DC9FFBBDA54}" type="pres">
      <dgm:prSet presAssocID="{D9D80A78-4D0D-4716-AEAA-185850DF73C5}" presName="Name0" presStyleCnt="0">
        <dgm:presLayoutVars>
          <dgm:dir/>
          <dgm:animLvl val="lvl"/>
          <dgm:resizeHandles val="exact"/>
        </dgm:presLayoutVars>
      </dgm:prSet>
      <dgm:spPr/>
    </dgm:pt>
    <dgm:pt modelId="{C05562DF-7F99-4D5F-A6F5-5DCAFE081E91}" type="pres">
      <dgm:prSet presAssocID="{5B9234CF-5C08-402E-A6DF-21FDD5FEEEF7}" presName="linNode" presStyleCnt="0"/>
      <dgm:spPr/>
    </dgm:pt>
    <dgm:pt modelId="{72BBD34F-7272-4AC7-A9EB-777EF635E609}" type="pres">
      <dgm:prSet presAssocID="{5B9234CF-5C08-402E-A6DF-21FDD5FEEEF7}" presName="parentText" presStyleLbl="node1" presStyleIdx="0" presStyleCnt="1">
        <dgm:presLayoutVars>
          <dgm:chMax val="1"/>
          <dgm:bulletEnabled val="1"/>
        </dgm:presLayoutVars>
      </dgm:prSet>
      <dgm:spPr/>
    </dgm:pt>
    <dgm:pt modelId="{D3F46A91-6F4A-48B1-B8EF-BBD2506F7126}" type="pres">
      <dgm:prSet presAssocID="{5B9234CF-5C08-402E-A6DF-21FDD5FEEEF7}" presName="descendantText" presStyleLbl="alignAccFollowNode1" presStyleIdx="0" presStyleCnt="1">
        <dgm:presLayoutVars>
          <dgm:bulletEnabled val="1"/>
        </dgm:presLayoutVars>
      </dgm:prSet>
      <dgm:spPr/>
    </dgm:pt>
  </dgm:ptLst>
  <dgm:cxnLst>
    <dgm:cxn modelId="{1BA5E602-D11D-4D3A-86F2-1793894F9CC7}" srcId="{5B9234CF-5C08-402E-A6DF-21FDD5FEEEF7}" destId="{C8CEEE1C-D30F-4A66-BFE6-C9B9821C759B}" srcOrd="5" destOrd="0" parTransId="{C42F333B-3CD8-4DEB-BFAD-E07869C2E852}" sibTransId="{326E3CC2-7D42-4980-A94A-7C0FF2D9FB14}"/>
    <dgm:cxn modelId="{DEF3940F-8946-4713-BB53-4172CD0C70CF}" srcId="{5B9234CF-5C08-402E-A6DF-21FDD5FEEEF7}" destId="{1F23722B-AF59-4CA7-A934-7C8AF636F60D}" srcOrd="1" destOrd="0" parTransId="{19E920DF-CC46-4AF2-9218-8F406E9E2C11}" sibTransId="{31396BB7-E45B-475D-A4D9-C6621DFDA299}"/>
    <dgm:cxn modelId="{5CF1CB0F-EA55-4CF6-9A79-338F7C3F0FD5}" type="presOf" srcId="{D9D80A78-4D0D-4716-AEAA-185850DF73C5}" destId="{365406CA-AD13-42B2-AAA5-7DC9FFBBDA54}" srcOrd="0" destOrd="0" presId="urn:microsoft.com/office/officeart/2005/8/layout/vList5"/>
    <dgm:cxn modelId="{7139A928-1A2D-4DD2-9F24-3E99005106E7}" srcId="{5B9234CF-5C08-402E-A6DF-21FDD5FEEEF7}" destId="{59506850-0068-4FCB-A71A-9DE1C6159283}" srcOrd="0" destOrd="0" parTransId="{B5D75DFB-C5C8-4AAC-8E1C-E8A0CBBD2127}" sibTransId="{0F14AB70-01A0-4E82-9520-21C5C2B125C8}"/>
    <dgm:cxn modelId="{3B3A453C-3827-471A-A6CB-694305029F75}" type="presOf" srcId="{1E7C3613-9F81-4B99-99A9-680C53C03380}" destId="{D3F46A91-6F4A-48B1-B8EF-BBD2506F7126}" srcOrd="0" destOrd="3" presId="urn:microsoft.com/office/officeart/2005/8/layout/vList5"/>
    <dgm:cxn modelId="{9408B35B-2888-43A2-B340-A72A04CF03CA}" type="presOf" srcId="{5B9234CF-5C08-402E-A6DF-21FDD5FEEEF7}" destId="{72BBD34F-7272-4AC7-A9EB-777EF635E609}" srcOrd="0" destOrd="0" presId="urn:microsoft.com/office/officeart/2005/8/layout/vList5"/>
    <dgm:cxn modelId="{1FD5615D-0C5D-46A2-99A1-C70628FBF20D}" type="presOf" srcId="{59506850-0068-4FCB-A71A-9DE1C6159283}" destId="{D3F46A91-6F4A-48B1-B8EF-BBD2506F7126}" srcOrd="0" destOrd="0" presId="urn:microsoft.com/office/officeart/2005/8/layout/vList5"/>
    <dgm:cxn modelId="{8FB54767-B3AF-4D48-81F8-29C7D2DDB135}" type="presOf" srcId="{1F23722B-AF59-4CA7-A934-7C8AF636F60D}" destId="{D3F46A91-6F4A-48B1-B8EF-BBD2506F7126}" srcOrd="0" destOrd="1" presId="urn:microsoft.com/office/officeart/2005/8/layout/vList5"/>
    <dgm:cxn modelId="{9F96814C-659D-4271-9B26-660A38521C30}" type="presOf" srcId="{11C13AF2-5B14-461B-8D6B-44D89A8BCC8E}" destId="{D3F46A91-6F4A-48B1-B8EF-BBD2506F7126}" srcOrd="0" destOrd="7" presId="urn:microsoft.com/office/officeart/2005/8/layout/vList5"/>
    <dgm:cxn modelId="{5432F953-9FEC-44F9-BD2D-6A0465E89FBD}" srcId="{5B9234CF-5C08-402E-A6DF-21FDD5FEEEF7}" destId="{84BE0178-1EBD-46E6-A97C-E79F8843BBAE}" srcOrd="2" destOrd="0" parTransId="{6DE05E90-1DDB-4379-83CC-2ABD78CB8453}" sibTransId="{215C11FF-65D3-4793-B971-77FE20E541DD}"/>
    <dgm:cxn modelId="{E1DBF15A-E198-4AA1-994B-FE7ECB393A0E}" type="presOf" srcId="{84BE0178-1EBD-46E6-A97C-E79F8843BBAE}" destId="{D3F46A91-6F4A-48B1-B8EF-BBD2506F7126}" srcOrd="0" destOrd="2" presId="urn:microsoft.com/office/officeart/2005/8/layout/vList5"/>
    <dgm:cxn modelId="{A4FB3688-641E-4532-90D7-EC878C579BF3}" srcId="{5B9234CF-5C08-402E-A6DF-21FDD5FEEEF7}" destId="{1E7C3613-9F81-4B99-99A9-680C53C03380}" srcOrd="3" destOrd="0" parTransId="{F966540F-6078-4C36-8344-C78A8882EFF5}" sibTransId="{F3D7AC46-E4D8-4554-85B6-DE5274D25A55}"/>
    <dgm:cxn modelId="{A57E2AAE-981B-4FE2-8594-3726D64D71C3}" srcId="{5B9234CF-5C08-402E-A6DF-21FDD5FEEEF7}" destId="{BC3E31DF-012B-4591-9B0E-690AB29982E8}" srcOrd="6" destOrd="0" parTransId="{5808C663-0718-408A-9BF0-C4F5B5777848}" sibTransId="{3E2131E7-D670-424D-947C-9FE425ABABDD}"/>
    <dgm:cxn modelId="{71500DB6-ED22-4389-AC45-D711A12BD31E}" srcId="{5B9234CF-5C08-402E-A6DF-21FDD5FEEEF7}" destId="{5E81C5D7-530A-4412-AE47-AE1C21BD6C19}" srcOrd="4" destOrd="0" parTransId="{E5CE5FA5-0402-4CBE-858A-5308A196B3C1}" sibTransId="{0FFEE31A-7734-4CAE-884F-69F21B96F8AA}"/>
    <dgm:cxn modelId="{C8BB57B7-0A99-4DCE-A10F-5EA3315A78A2}" srcId="{D9D80A78-4D0D-4716-AEAA-185850DF73C5}" destId="{5B9234CF-5C08-402E-A6DF-21FDD5FEEEF7}" srcOrd="0" destOrd="0" parTransId="{C2C629BB-245F-4449-9AA2-69A24A331BC8}" sibTransId="{EBABBA19-921F-4211-8ABE-7340154CBBAA}"/>
    <dgm:cxn modelId="{A92372B9-D9C2-4FC4-A7B7-EBB823F3F7C9}" type="presOf" srcId="{BC3E31DF-012B-4591-9B0E-690AB29982E8}" destId="{D3F46A91-6F4A-48B1-B8EF-BBD2506F7126}" srcOrd="0" destOrd="6" presId="urn:microsoft.com/office/officeart/2005/8/layout/vList5"/>
    <dgm:cxn modelId="{649FE4C9-A5D6-4013-843D-175FC711F96D}" type="presOf" srcId="{C8CEEE1C-D30F-4A66-BFE6-C9B9821C759B}" destId="{D3F46A91-6F4A-48B1-B8EF-BBD2506F7126}" srcOrd="0" destOrd="5" presId="urn:microsoft.com/office/officeart/2005/8/layout/vList5"/>
    <dgm:cxn modelId="{B187F0CA-CF97-4D05-B5C7-E4017228D61F}" srcId="{5B9234CF-5C08-402E-A6DF-21FDD5FEEEF7}" destId="{11C13AF2-5B14-461B-8D6B-44D89A8BCC8E}" srcOrd="7" destOrd="0" parTransId="{958C3941-7C4D-4175-BA28-4A4AECDDDE2F}" sibTransId="{3B420C12-3AF3-469D-9016-BE945F73C450}"/>
    <dgm:cxn modelId="{FDF7B7E0-E0B4-4B41-9918-810CBED0556D}" type="presOf" srcId="{5E81C5D7-530A-4412-AE47-AE1C21BD6C19}" destId="{D3F46A91-6F4A-48B1-B8EF-BBD2506F7126}" srcOrd="0" destOrd="4" presId="urn:microsoft.com/office/officeart/2005/8/layout/vList5"/>
    <dgm:cxn modelId="{E72BE079-8376-4A2B-AF3C-C5CDF3675FB3}" type="presParOf" srcId="{365406CA-AD13-42B2-AAA5-7DC9FFBBDA54}" destId="{C05562DF-7F99-4D5F-A6F5-5DCAFE081E91}" srcOrd="0" destOrd="0" presId="urn:microsoft.com/office/officeart/2005/8/layout/vList5"/>
    <dgm:cxn modelId="{A92AB69B-6D72-48F0-896C-5347251C2BE7}" type="presParOf" srcId="{C05562DF-7F99-4D5F-A6F5-5DCAFE081E91}" destId="{72BBD34F-7272-4AC7-A9EB-777EF635E609}" srcOrd="0" destOrd="0" presId="urn:microsoft.com/office/officeart/2005/8/layout/vList5"/>
    <dgm:cxn modelId="{7C8F806C-5A41-4B59-B363-3D0445720EB4}" type="presParOf" srcId="{C05562DF-7F99-4D5F-A6F5-5DCAFE081E91}" destId="{D3F46A91-6F4A-48B1-B8EF-BBD2506F712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B1FC51-5D0C-4205-8362-95D4E6452221}"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436B4FBE-D7C1-4755-A8B2-B7F3CC4D5F1C}">
      <dgm:prSet/>
      <dgm:spPr/>
      <dgm:t>
        <a:bodyPr/>
        <a:lstStyle/>
        <a:p>
          <a:r>
            <a:rPr lang="da-DK" b="0" i="0" baseline="0"/>
            <a:t>Alle ansatte skal behandles med respekt og værdighed, og det skal være trygt og sikkert at gå på arbejde i Frederiksberg Kommune. </a:t>
          </a:r>
          <a:endParaRPr lang="en-US"/>
        </a:p>
      </dgm:t>
    </dgm:pt>
    <dgm:pt modelId="{A5578DAB-93E8-41BA-8787-3D3B4F431693}" type="parTrans" cxnId="{BA7D9760-36E5-4315-99F1-C23359A099C1}">
      <dgm:prSet/>
      <dgm:spPr/>
      <dgm:t>
        <a:bodyPr/>
        <a:lstStyle/>
        <a:p>
          <a:endParaRPr lang="en-US"/>
        </a:p>
      </dgm:t>
    </dgm:pt>
    <dgm:pt modelId="{8C3E7B41-1F42-44F4-86BE-F8B5DA65B23B}" type="sibTrans" cxnId="{BA7D9760-36E5-4315-99F1-C23359A099C1}">
      <dgm:prSet/>
      <dgm:spPr/>
      <dgm:t>
        <a:bodyPr/>
        <a:lstStyle/>
        <a:p>
          <a:endParaRPr lang="en-US"/>
        </a:p>
      </dgm:t>
    </dgm:pt>
    <dgm:pt modelId="{D4CFDE97-35B9-43A8-8088-5CE131E83EBF}">
      <dgm:prSet/>
      <dgm:spPr/>
      <dgm:t>
        <a:bodyPr/>
        <a:lstStyle/>
        <a:p>
          <a:r>
            <a:rPr lang="da-DK" b="0" i="0" baseline="0"/>
            <a:t>Frederiksberg kommune accepterer derfor ikke nogen form for krænkende handlinger mod kommunens ansatte, uanset det drejer sig om krænkende handlinger internt i organisationen eller om krænkende handlinger fra borgernes eller andres side. </a:t>
          </a:r>
          <a:endParaRPr lang="en-US"/>
        </a:p>
      </dgm:t>
    </dgm:pt>
    <dgm:pt modelId="{704FB788-77D2-41AD-AECD-A8B18D75BD20}" type="parTrans" cxnId="{F81A19D7-9AE2-41BD-8EF3-842017E73D7E}">
      <dgm:prSet/>
      <dgm:spPr/>
      <dgm:t>
        <a:bodyPr/>
        <a:lstStyle/>
        <a:p>
          <a:endParaRPr lang="en-US"/>
        </a:p>
      </dgm:t>
    </dgm:pt>
    <dgm:pt modelId="{C503CA22-D3ED-46A4-8532-0436DB44B35D}" type="sibTrans" cxnId="{F81A19D7-9AE2-41BD-8EF3-842017E73D7E}">
      <dgm:prSet/>
      <dgm:spPr/>
      <dgm:t>
        <a:bodyPr/>
        <a:lstStyle/>
        <a:p>
          <a:endParaRPr lang="en-US"/>
        </a:p>
      </dgm:t>
    </dgm:pt>
    <dgm:pt modelId="{216125BB-1D8C-4AB0-A04D-9C0CEA35D29A}" type="pres">
      <dgm:prSet presAssocID="{95B1FC51-5D0C-4205-8362-95D4E6452221}" presName="hierChild1" presStyleCnt="0">
        <dgm:presLayoutVars>
          <dgm:chPref val="1"/>
          <dgm:dir/>
          <dgm:animOne val="branch"/>
          <dgm:animLvl val="lvl"/>
          <dgm:resizeHandles/>
        </dgm:presLayoutVars>
      </dgm:prSet>
      <dgm:spPr/>
    </dgm:pt>
    <dgm:pt modelId="{F62645B3-BE72-4238-9997-16B778F28CB6}" type="pres">
      <dgm:prSet presAssocID="{436B4FBE-D7C1-4755-A8B2-B7F3CC4D5F1C}" presName="hierRoot1" presStyleCnt="0"/>
      <dgm:spPr/>
    </dgm:pt>
    <dgm:pt modelId="{1589DA71-E65B-4FE1-B81E-D2C745463363}" type="pres">
      <dgm:prSet presAssocID="{436B4FBE-D7C1-4755-A8B2-B7F3CC4D5F1C}" presName="composite" presStyleCnt="0"/>
      <dgm:spPr/>
    </dgm:pt>
    <dgm:pt modelId="{44E1114B-3441-4EDD-B163-92492C442830}" type="pres">
      <dgm:prSet presAssocID="{436B4FBE-D7C1-4755-A8B2-B7F3CC4D5F1C}" presName="background" presStyleLbl="node0" presStyleIdx="0" presStyleCnt="2"/>
      <dgm:spPr/>
    </dgm:pt>
    <dgm:pt modelId="{0914BCC8-73E3-45B7-AF2B-D449E26E8CB3}" type="pres">
      <dgm:prSet presAssocID="{436B4FBE-D7C1-4755-A8B2-B7F3CC4D5F1C}" presName="text" presStyleLbl="fgAcc0" presStyleIdx="0" presStyleCnt="2">
        <dgm:presLayoutVars>
          <dgm:chPref val="3"/>
        </dgm:presLayoutVars>
      </dgm:prSet>
      <dgm:spPr/>
    </dgm:pt>
    <dgm:pt modelId="{72D56AAA-D333-4495-9075-B7DA37BC4163}" type="pres">
      <dgm:prSet presAssocID="{436B4FBE-D7C1-4755-A8B2-B7F3CC4D5F1C}" presName="hierChild2" presStyleCnt="0"/>
      <dgm:spPr/>
    </dgm:pt>
    <dgm:pt modelId="{C2CBBB22-F885-418E-9800-97D6E7F49BAB}" type="pres">
      <dgm:prSet presAssocID="{D4CFDE97-35B9-43A8-8088-5CE131E83EBF}" presName="hierRoot1" presStyleCnt="0"/>
      <dgm:spPr/>
    </dgm:pt>
    <dgm:pt modelId="{CA873501-6E83-490A-9418-1BFBC90D0213}" type="pres">
      <dgm:prSet presAssocID="{D4CFDE97-35B9-43A8-8088-5CE131E83EBF}" presName="composite" presStyleCnt="0"/>
      <dgm:spPr/>
    </dgm:pt>
    <dgm:pt modelId="{910C8584-ED37-4F6B-8869-A71D209430D8}" type="pres">
      <dgm:prSet presAssocID="{D4CFDE97-35B9-43A8-8088-5CE131E83EBF}" presName="background" presStyleLbl="node0" presStyleIdx="1" presStyleCnt="2"/>
      <dgm:spPr/>
    </dgm:pt>
    <dgm:pt modelId="{C4858B36-40D4-47B2-9166-6DDBBEC2FC87}" type="pres">
      <dgm:prSet presAssocID="{D4CFDE97-35B9-43A8-8088-5CE131E83EBF}" presName="text" presStyleLbl="fgAcc0" presStyleIdx="1" presStyleCnt="2">
        <dgm:presLayoutVars>
          <dgm:chPref val="3"/>
        </dgm:presLayoutVars>
      </dgm:prSet>
      <dgm:spPr/>
    </dgm:pt>
    <dgm:pt modelId="{C501A48E-EBD0-4941-A573-E89C9F600303}" type="pres">
      <dgm:prSet presAssocID="{D4CFDE97-35B9-43A8-8088-5CE131E83EBF}" presName="hierChild2" presStyleCnt="0"/>
      <dgm:spPr/>
    </dgm:pt>
  </dgm:ptLst>
  <dgm:cxnLst>
    <dgm:cxn modelId="{1AE17313-54CC-4B69-B762-FB3CEF5E3CA5}" type="presOf" srcId="{436B4FBE-D7C1-4755-A8B2-B7F3CC4D5F1C}" destId="{0914BCC8-73E3-45B7-AF2B-D449E26E8CB3}" srcOrd="0" destOrd="0" presId="urn:microsoft.com/office/officeart/2005/8/layout/hierarchy1"/>
    <dgm:cxn modelId="{BA7D9760-36E5-4315-99F1-C23359A099C1}" srcId="{95B1FC51-5D0C-4205-8362-95D4E6452221}" destId="{436B4FBE-D7C1-4755-A8B2-B7F3CC4D5F1C}" srcOrd="0" destOrd="0" parTransId="{A5578DAB-93E8-41BA-8787-3D3B4F431693}" sibTransId="{8C3E7B41-1F42-44F4-86BE-F8B5DA65B23B}"/>
    <dgm:cxn modelId="{B297DBB6-6F8F-4D68-B4B1-1983859A2D9D}" type="presOf" srcId="{95B1FC51-5D0C-4205-8362-95D4E6452221}" destId="{216125BB-1D8C-4AB0-A04D-9C0CEA35D29A}" srcOrd="0" destOrd="0" presId="urn:microsoft.com/office/officeart/2005/8/layout/hierarchy1"/>
    <dgm:cxn modelId="{F81A19D7-9AE2-41BD-8EF3-842017E73D7E}" srcId="{95B1FC51-5D0C-4205-8362-95D4E6452221}" destId="{D4CFDE97-35B9-43A8-8088-5CE131E83EBF}" srcOrd="1" destOrd="0" parTransId="{704FB788-77D2-41AD-AECD-A8B18D75BD20}" sibTransId="{C503CA22-D3ED-46A4-8532-0436DB44B35D}"/>
    <dgm:cxn modelId="{E73470F9-47C8-445F-B50A-2144CCD3284B}" type="presOf" srcId="{D4CFDE97-35B9-43A8-8088-5CE131E83EBF}" destId="{C4858B36-40D4-47B2-9166-6DDBBEC2FC87}" srcOrd="0" destOrd="0" presId="urn:microsoft.com/office/officeart/2005/8/layout/hierarchy1"/>
    <dgm:cxn modelId="{8EDC7C74-412F-4F07-87AF-BA5616C50AD5}" type="presParOf" srcId="{216125BB-1D8C-4AB0-A04D-9C0CEA35D29A}" destId="{F62645B3-BE72-4238-9997-16B778F28CB6}" srcOrd="0" destOrd="0" presId="urn:microsoft.com/office/officeart/2005/8/layout/hierarchy1"/>
    <dgm:cxn modelId="{810463C9-AE68-4E2F-AA06-310CAAD3732A}" type="presParOf" srcId="{F62645B3-BE72-4238-9997-16B778F28CB6}" destId="{1589DA71-E65B-4FE1-B81E-D2C745463363}" srcOrd="0" destOrd="0" presId="urn:microsoft.com/office/officeart/2005/8/layout/hierarchy1"/>
    <dgm:cxn modelId="{6FFCD7A5-1650-4411-B74B-80379871E12D}" type="presParOf" srcId="{1589DA71-E65B-4FE1-B81E-D2C745463363}" destId="{44E1114B-3441-4EDD-B163-92492C442830}" srcOrd="0" destOrd="0" presId="urn:microsoft.com/office/officeart/2005/8/layout/hierarchy1"/>
    <dgm:cxn modelId="{57FACB00-BEC9-49E5-8E91-B335A7F5BEED}" type="presParOf" srcId="{1589DA71-E65B-4FE1-B81E-D2C745463363}" destId="{0914BCC8-73E3-45B7-AF2B-D449E26E8CB3}" srcOrd="1" destOrd="0" presId="urn:microsoft.com/office/officeart/2005/8/layout/hierarchy1"/>
    <dgm:cxn modelId="{2D103ED8-18B0-4638-903D-A1571DEDB6D0}" type="presParOf" srcId="{F62645B3-BE72-4238-9997-16B778F28CB6}" destId="{72D56AAA-D333-4495-9075-B7DA37BC4163}" srcOrd="1" destOrd="0" presId="urn:microsoft.com/office/officeart/2005/8/layout/hierarchy1"/>
    <dgm:cxn modelId="{674D4075-AA4F-4C94-9643-23DB6D586929}" type="presParOf" srcId="{216125BB-1D8C-4AB0-A04D-9C0CEA35D29A}" destId="{C2CBBB22-F885-418E-9800-97D6E7F49BAB}" srcOrd="1" destOrd="0" presId="urn:microsoft.com/office/officeart/2005/8/layout/hierarchy1"/>
    <dgm:cxn modelId="{4A042E03-70B4-4840-8CD1-F3FC33EAB3C9}" type="presParOf" srcId="{C2CBBB22-F885-418E-9800-97D6E7F49BAB}" destId="{CA873501-6E83-490A-9418-1BFBC90D0213}" srcOrd="0" destOrd="0" presId="urn:microsoft.com/office/officeart/2005/8/layout/hierarchy1"/>
    <dgm:cxn modelId="{750B35D4-E9B5-4DB7-8E41-1B99A76A2FC7}" type="presParOf" srcId="{CA873501-6E83-490A-9418-1BFBC90D0213}" destId="{910C8584-ED37-4F6B-8869-A71D209430D8}" srcOrd="0" destOrd="0" presId="urn:microsoft.com/office/officeart/2005/8/layout/hierarchy1"/>
    <dgm:cxn modelId="{50298F2D-94D0-4046-B3F3-22B521393964}" type="presParOf" srcId="{CA873501-6E83-490A-9418-1BFBC90D0213}" destId="{C4858B36-40D4-47B2-9166-6DDBBEC2FC87}" srcOrd="1" destOrd="0" presId="urn:microsoft.com/office/officeart/2005/8/layout/hierarchy1"/>
    <dgm:cxn modelId="{D9CBEEE7-BE56-49D6-82ED-36B1B3069615}" type="presParOf" srcId="{C2CBBB22-F885-418E-9800-97D6E7F49BAB}" destId="{C501A48E-EBD0-4941-A573-E89C9F60030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46A91-6F4A-48B1-B8EF-BBD2506F7126}">
      <dsp:nvSpPr>
        <dsp:cNvPr id="0" name=""/>
        <dsp:cNvSpPr/>
      </dsp:nvSpPr>
      <dsp:spPr>
        <a:xfrm rot="5400000">
          <a:off x="5410072" y="-1189323"/>
          <a:ext cx="3481070" cy="67299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da-DK" sz="2200" b="1" kern="1200" dirty="0"/>
            <a:t>Onsdag den 15. Januar 		Sal - A	9-12	</a:t>
          </a:r>
          <a:endParaRPr lang="en-US" sz="2200" kern="1200" dirty="0"/>
        </a:p>
        <a:p>
          <a:pPr marL="228600" lvl="1" indent="-228600" algn="l" defTabSz="977900">
            <a:lnSpc>
              <a:spcPct val="90000"/>
            </a:lnSpc>
            <a:spcBef>
              <a:spcPct val="0"/>
            </a:spcBef>
            <a:spcAft>
              <a:spcPct val="15000"/>
            </a:spcAft>
            <a:buChar char="•"/>
          </a:pPr>
          <a:r>
            <a:rPr lang="da-DK" sz="2200" b="1" kern="1200" dirty="0"/>
            <a:t>Onsdag den 19. Februar 	Sal - A	9-12</a:t>
          </a:r>
          <a:endParaRPr lang="en-US" sz="2200" kern="1200" dirty="0"/>
        </a:p>
        <a:p>
          <a:pPr marL="228600" lvl="1" indent="-228600" algn="l" defTabSz="977900">
            <a:lnSpc>
              <a:spcPct val="90000"/>
            </a:lnSpc>
            <a:spcBef>
              <a:spcPct val="0"/>
            </a:spcBef>
            <a:spcAft>
              <a:spcPct val="15000"/>
            </a:spcAft>
            <a:buChar char="•"/>
          </a:pPr>
          <a:r>
            <a:rPr lang="da-DK" sz="2200" b="1" kern="1200" dirty="0"/>
            <a:t>Onsdag den 12. Marts 		Sal - A	9-12 </a:t>
          </a:r>
          <a:endParaRPr lang="en-US" sz="2200" kern="1200" dirty="0"/>
        </a:p>
        <a:p>
          <a:pPr marL="228600" lvl="1" indent="-228600" algn="l" defTabSz="977900">
            <a:lnSpc>
              <a:spcPct val="90000"/>
            </a:lnSpc>
            <a:spcBef>
              <a:spcPct val="0"/>
            </a:spcBef>
            <a:spcAft>
              <a:spcPct val="15000"/>
            </a:spcAft>
            <a:buChar char="•"/>
          </a:pPr>
          <a:r>
            <a:rPr lang="da-DK" sz="2200" b="1" kern="1200" dirty="0"/>
            <a:t>Tirsdag den 6. Maj	Nørrebrohallen 	9.30-12.30</a:t>
          </a:r>
          <a:endParaRPr lang="en-US" sz="2200" kern="1200" dirty="0"/>
        </a:p>
        <a:p>
          <a:pPr marL="228600" lvl="1" indent="-228600" algn="l" defTabSz="977900">
            <a:lnSpc>
              <a:spcPct val="90000"/>
            </a:lnSpc>
            <a:spcBef>
              <a:spcPct val="0"/>
            </a:spcBef>
            <a:spcAft>
              <a:spcPct val="15000"/>
            </a:spcAft>
            <a:buChar char="•"/>
          </a:pPr>
          <a:r>
            <a:rPr lang="da-DK" sz="2200" b="1" kern="1200" dirty="0"/>
            <a:t>Torsdag den 12. Juni 		Sal - B	9-15</a:t>
          </a:r>
          <a:endParaRPr lang="en-US" sz="2200" kern="1200" dirty="0"/>
        </a:p>
        <a:p>
          <a:pPr marL="228600" lvl="1" indent="-228600" algn="l" defTabSz="977900">
            <a:lnSpc>
              <a:spcPct val="90000"/>
            </a:lnSpc>
            <a:spcBef>
              <a:spcPct val="0"/>
            </a:spcBef>
            <a:spcAft>
              <a:spcPct val="15000"/>
            </a:spcAft>
            <a:buChar char="•"/>
          </a:pPr>
          <a:r>
            <a:rPr lang="da-DK" sz="2200" b="1" kern="1200" dirty="0"/>
            <a:t>Onsdag den 3. September 	Sal - A	9-12</a:t>
          </a:r>
          <a:endParaRPr lang="en-US" sz="2200" kern="1200" dirty="0"/>
        </a:p>
        <a:p>
          <a:pPr marL="228600" lvl="1" indent="-228600" algn="l" defTabSz="977900">
            <a:lnSpc>
              <a:spcPct val="90000"/>
            </a:lnSpc>
            <a:spcBef>
              <a:spcPct val="0"/>
            </a:spcBef>
            <a:spcAft>
              <a:spcPct val="15000"/>
            </a:spcAft>
            <a:buChar char="•"/>
          </a:pPr>
          <a:r>
            <a:rPr lang="da-DK" sz="2200" b="1" kern="1200" dirty="0"/>
            <a:t>Onsdag den 1. Oktober		Sal - A	9-12</a:t>
          </a:r>
          <a:endParaRPr lang="en-US" sz="2200" kern="1200" dirty="0"/>
        </a:p>
        <a:p>
          <a:pPr marL="228600" lvl="1" indent="-228600" algn="l" defTabSz="977900">
            <a:lnSpc>
              <a:spcPct val="90000"/>
            </a:lnSpc>
            <a:spcBef>
              <a:spcPct val="0"/>
            </a:spcBef>
            <a:spcAft>
              <a:spcPct val="15000"/>
            </a:spcAft>
            <a:buChar char="•"/>
          </a:pPr>
          <a:r>
            <a:rPr lang="da-DK" sz="2200" b="1" kern="1200" dirty="0"/>
            <a:t>Onsdag den 12. November	Sal - A	9-15</a:t>
          </a:r>
          <a:endParaRPr lang="en-US" sz="2200" kern="1200" dirty="0"/>
        </a:p>
      </dsp:txBody>
      <dsp:txXfrm rot="-5400000">
        <a:off x="3785615" y="605066"/>
        <a:ext cx="6560052" cy="3141206"/>
      </dsp:txXfrm>
    </dsp:sp>
    <dsp:sp modelId="{72BBD34F-7272-4AC7-A9EB-777EF635E609}">
      <dsp:nvSpPr>
        <dsp:cNvPr id="0" name=""/>
        <dsp:cNvSpPr/>
      </dsp:nvSpPr>
      <dsp:spPr>
        <a:xfrm>
          <a:off x="0" y="0"/>
          <a:ext cx="3785616" cy="435133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da-DK" sz="6500" b="1" u="sng" kern="1200"/>
            <a:t>TR møder i LFS 2025:</a:t>
          </a:r>
          <a:endParaRPr lang="en-US" sz="6500" kern="1200"/>
        </a:p>
      </dsp:txBody>
      <dsp:txXfrm>
        <a:off x="184799" y="184799"/>
        <a:ext cx="3416018" cy="39817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1114B-3441-4EDD-B163-92492C442830}">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14BCC8-73E3-45B7-AF2B-D449E26E8CB3}">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da-DK" sz="2300" b="0" i="0" kern="1200" baseline="0"/>
            <a:t>Alle ansatte skal behandles med respekt og værdighed, og det skal være trygt og sikkert at gå på arbejde i Frederiksberg Kommune. </a:t>
          </a:r>
          <a:endParaRPr lang="en-US" sz="2300" kern="1200"/>
        </a:p>
      </dsp:txBody>
      <dsp:txXfrm>
        <a:off x="608661" y="692298"/>
        <a:ext cx="4508047" cy="2799040"/>
      </dsp:txXfrm>
    </dsp:sp>
    <dsp:sp modelId="{910C8584-ED37-4F6B-8869-A71D209430D8}">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858B36-40D4-47B2-9166-6DDBBEC2FC87}">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da-DK" sz="2300" b="0" i="0" kern="1200" baseline="0"/>
            <a:t>Frederiksberg kommune accepterer derfor ikke nogen form for krænkende handlinger mod kommunens ansatte, uanset det drejer sig om krænkende handlinger internt i organisationen eller om krænkende handlinger fra borgernes eller andres side. </a:t>
          </a:r>
          <a:endParaRPr lang="en-US" sz="2300" kern="1200"/>
        </a:p>
      </dsp:txBody>
      <dsp:txXfrm>
        <a:off x="6331365" y="692298"/>
        <a:ext cx="4508047" cy="279904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F1527D8-8589-40CC-873D-EBFE2809A501}" type="datetimeFigureOut">
              <a:rPr lang="da-DK" smtClean="0"/>
              <a:t>13-01-2025</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5599F38-6C5F-49EB-82E0-2624FB3238C2}" type="slidenum">
              <a:rPr lang="da-DK" smtClean="0"/>
              <a:t>‹nr.›</a:t>
            </a:fld>
            <a:endParaRPr lang="da-DK"/>
          </a:p>
        </p:txBody>
      </p:sp>
    </p:spTree>
    <p:extLst>
      <p:ext uri="{BB962C8B-B14F-4D97-AF65-F5344CB8AC3E}">
        <p14:creationId xmlns:p14="http://schemas.microsoft.com/office/powerpoint/2010/main" val="2662164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1</a:t>
            </a:fld>
            <a:endParaRPr lang="da-DK"/>
          </a:p>
        </p:txBody>
      </p:sp>
    </p:spTree>
    <p:extLst>
      <p:ext uri="{BB962C8B-B14F-4D97-AF65-F5344CB8AC3E}">
        <p14:creationId xmlns:p14="http://schemas.microsoft.com/office/powerpoint/2010/main" val="3313628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a:t>
            </a:fld>
            <a:endParaRPr lang="da-DK"/>
          </a:p>
        </p:txBody>
      </p:sp>
    </p:spTree>
    <p:extLst>
      <p:ext uri="{BB962C8B-B14F-4D97-AF65-F5344CB8AC3E}">
        <p14:creationId xmlns:p14="http://schemas.microsoft.com/office/powerpoint/2010/main" val="3666428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3D4D8-6334-B4DC-EFB5-0DF1E727669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B34F534-19F3-6A85-B6B9-8AE9A25BDD7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5A7B06D-0258-79A2-E42A-B15DC957C17F}"/>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BA7B7E8-4839-278D-7918-84E5EF2BC9DF}"/>
              </a:ext>
            </a:extLst>
          </p:cNvPr>
          <p:cNvSpPr>
            <a:spLocks noGrp="1"/>
          </p:cNvSpPr>
          <p:nvPr>
            <p:ph type="sldNum" sz="quarter" idx="5"/>
          </p:nvPr>
        </p:nvSpPr>
        <p:spPr/>
        <p:txBody>
          <a:bodyPr/>
          <a:lstStyle/>
          <a:p>
            <a:fld id="{45599F38-6C5F-49EB-82E0-2624FB3238C2}" type="slidenum">
              <a:rPr lang="da-DK" smtClean="0"/>
              <a:t>5</a:t>
            </a:fld>
            <a:endParaRPr lang="da-DK"/>
          </a:p>
        </p:txBody>
      </p:sp>
    </p:spTree>
    <p:extLst>
      <p:ext uri="{BB962C8B-B14F-4D97-AF65-F5344CB8AC3E}">
        <p14:creationId xmlns:p14="http://schemas.microsoft.com/office/powerpoint/2010/main" val="560919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FE22C-FDC1-0857-6A67-0695D964635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F7C3974-75C7-8B6F-CBB3-A0980A62004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282E27E-1F26-01D1-A9A6-2E7EC366D838}"/>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3B285D07-F24D-50E6-F6CA-66572F5305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84C5E-DB72-46FC-BE7C-E3CC67CEF974}"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281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052C9-2471-3514-D73C-16704540424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54066E0-D918-6F46-240F-11894A441D6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EB4FF18-D5BD-F4E5-65B3-B8DE336BECF1}"/>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84D96808-5B43-FE6A-7C02-4F5CB891BD83}"/>
              </a:ext>
            </a:extLst>
          </p:cNvPr>
          <p:cNvSpPr>
            <a:spLocks noGrp="1"/>
          </p:cNvSpPr>
          <p:nvPr>
            <p:ph type="sldNum" sz="quarter" idx="5"/>
          </p:nvPr>
        </p:nvSpPr>
        <p:spPr/>
        <p:txBody>
          <a:bodyPr/>
          <a:lstStyle/>
          <a:p>
            <a:fld id="{71384C5E-DB72-46FC-BE7C-E3CC67CEF974}" type="slidenum">
              <a:rPr lang="da-DK" smtClean="0"/>
              <a:t>12</a:t>
            </a:fld>
            <a:endParaRPr lang="da-DK"/>
          </a:p>
        </p:txBody>
      </p:sp>
    </p:spTree>
    <p:extLst>
      <p:ext uri="{BB962C8B-B14F-4D97-AF65-F5344CB8AC3E}">
        <p14:creationId xmlns:p14="http://schemas.microsoft.com/office/powerpoint/2010/main" val="1075954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4EFD5-A169-0292-4FD4-1B5D1A06310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2469470-90D1-97C3-D2C3-4B51D5830FB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526FE26-1CDF-AB3F-76E5-39F17BA9BB00}"/>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AB44C727-F86B-0B8D-A213-2507F1F69F93}"/>
              </a:ext>
            </a:extLst>
          </p:cNvPr>
          <p:cNvSpPr>
            <a:spLocks noGrp="1"/>
          </p:cNvSpPr>
          <p:nvPr>
            <p:ph type="sldNum" sz="quarter" idx="5"/>
          </p:nvPr>
        </p:nvSpPr>
        <p:spPr/>
        <p:txBody>
          <a:bodyPr/>
          <a:lstStyle/>
          <a:p>
            <a:fld id="{45599F38-6C5F-49EB-82E0-2624FB3238C2}" type="slidenum">
              <a:rPr lang="da-DK" smtClean="0"/>
              <a:t>15</a:t>
            </a:fld>
            <a:endParaRPr lang="da-DK"/>
          </a:p>
        </p:txBody>
      </p:sp>
    </p:spTree>
    <p:extLst>
      <p:ext uri="{BB962C8B-B14F-4D97-AF65-F5344CB8AC3E}">
        <p14:creationId xmlns:p14="http://schemas.microsoft.com/office/powerpoint/2010/main" val="990354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F9D1A-078E-6EEE-6509-D5CF16CB871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0A5E3A7-6795-E6B6-69DA-221D389C7F4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EBEB980-A145-B094-A8E5-DF0248CA0D21}"/>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DC6A813D-8A15-0F4A-088B-E35425DD1F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99F38-6C5F-49EB-82E0-2624FB3238C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104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4CB57-D502-4496-0576-6BB80DEDC10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0856F1C-E6E5-7B9B-9DB5-3877CFE25A7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EB8C9CB-CDC0-DA96-A51A-12B44884CF23}"/>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0850E5D-10CC-901C-A20E-A841C43737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99F38-6C5F-49EB-82E0-2624FB3238C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87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37</a:t>
            </a:fld>
            <a:endParaRPr lang="da-DK"/>
          </a:p>
        </p:txBody>
      </p:sp>
    </p:spTree>
    <p:extLst>
      <p:ext uri="{BB962C8B-B14F-4D97-AF65-F5344CB8AC3E}">
        <p14:creationId xmlns:p14="http://schemas.microsoft.com/office/powerpoint/2010/main" val="473930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3.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13.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3.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7.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8.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19.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20.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21.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23.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5.xml"/><Relationship Id="rId1" Type="http://schemas.openxmlformats.org/officeDocument/2006/relationships/tags" Target="../tags/tag24.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5.xml"/><Relationship Id="rId1" Type="http://schemas.openxmlformats.org/officeDocument/2006/relationships/tags" Target="../tags/tag25.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5.xml"/><Relationship Id="rId1" Type="http://schemas.openxmlformats.org/officeDocument/2006/relationships/tags" Target="../tags/tag26.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5.xml"/><Relationship Id="rId1" Type="http://schemas.openxmlformats.org/officeDocument/2006/relationships/tags" Target="../tags/tag27.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29.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6.xml"/><Relationship Id="rId1" Type="http://schemas.openxmlformats.org/officeDocument/2006/relationships/tags" Target="../tags/tag30.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6.xml"/><Relationship Id="rId1" Type="http://schemas.openxmlformats.org/officeDocument/2006/relationships/tags" Target="../tags/tag31.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6.xml"/><Relationship Id="rId1" Type="http://schemas.openxmlformats.org/officeDocument/2006/relationships/tags" Target="../tags/tag32.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6.xml"/><Relationship Id="rId1" Type="http://schemas.openxmlformats.org/officeDocument/2006/relationships/tags" Target="../tags/tag3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7.xml"/><Relationship Id="rId1" Type="http://schemas.openxmlformats.org/officeDocument/2006/relationships/tags" Target="../tags/tag35.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7.xml"/><Relationship Id="rId1" Type="http://schemas.openxmlformats.org/officeDocument/2006/relationships/tags" Target="../tags/tag36.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7.xml"/><Relationship Id="rId1" Type="http://schemas.openxmlformats.org/officeDocument/2006/relationships/tags" Target="../tags/tag37.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7.xml"/><Relationship Id="rId1" Type="http://schemas.openxmlformats.org/officeDocument/2006/relationships/tags" Target="../tags/tag38.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7.xml"/><Relationship Id="rId1" Type="http://schemas.openxmlformats.org/officeDocument/2006/relationships/tags" Target="../tags/tag39.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7.xml"/><Relationship Id="rId1" Type="http://schemas.openxmlformats.org/officeDocument/2006/relationships/tags" Target="../tags/tag40.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7.xml"/><Relationship Id="rId1" Type="http://schemas.openxmlformats.org/officeDocument/2006/relationships/tags" Target="../tags/tag41.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7.xml"/><Relationship Id="rId1" Type="http://schemas.openxmlformats.org/officeDocument/2006/relationships/tags" Target="../tags/tag42.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7.xml"/><Relationship Id="rId1" Type="http://schemas.openxmlformats.org/officeDocument/2006/relationships/tags" Target="../tags/tag43.xml"/><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7.xml"/><Relationship Id="rId1" Type="http://schemas.openxmlformats.org/officeDocument/2006/relationships/tags" Target="../tags/tag44.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7.xml"/><Relationship Id="rId1" Type="http://schemas.openxmlformats.org/officeDocument/2006/relationships/tags" Target="../tags/tag45.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7.xml"/><Relationship Id="rId1" Type="http://schemas.openxmlformats.org/officeDocument/2006/relationships/tags" Target="../tags/tag46.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7.xml"/><Relationship Id="rId1" Type="http://schemas.openxmlformats.org/officeDocument/2006/relationships/tags" Target="../tags/tag47.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7.xml"/><Relationship Id="rId1" Type="http://schemas.openxmlformats.org/officeDocument/2006/relationships/tags" Target="../tags/tag48.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EAD08-2C34-411B-8315-DCA82B7B1F1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F2D3734-715A-41C6-A7AC-CDFB01C75B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D9937B0-49D1-49B3-A454-FAFCACC785CD}"/>
              </a:ext>
            </a:extLst>
          </p:cNvPr>
          <p:cNvSpPr>
            <a:spLocks noGrp="1"/>
          </p:cNvSpPr>
          <p:nvPr>
            <p:ph type="dt" sz="half" idx="10"/>
          </p:nvPr>
        </p:nvSpPr>
        <p:spPr/>
        <p:txBody>
          <a:bodyPr/>
          <a:lstStyle/>
          <a:p>
            <a:fld id="{2382F8BB-A165-423C-80EE-2C0E0EDE406D}" type="datetimeFigureOut">
              <a:rPr lang="da-DK" smtClean="0"/>
              <a:t>13-01-2025</a:t>
            </a:fld>
            <a:endParaRPr lang="da-DK"/>
          </a:p>
        </p:txBody>
      </p:sp>
      <p:sp>
        <p:nvSpPr>
          <p:cNvPr id="5" name="Pladsholder til sidefod 4">
            <a:extLst>
              <a:ext uri="{FF2B5EF4-FFF2-40B4-BE49-F238E27FC236}">
                <a16:creationId xmlns:a16="http://schemas.microsoft.com/office/drawing/2014/main" id="{924F1D84-00DE-4201-8C41-02B824A9683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4BF7A71-0B1F-4F99-891B-9AC61FC6943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840538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1C2751-51DE-49BD-8232-EBF308E707C7}"/>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B454FE3-ACF1-4AE2-9212-8F111CB481C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D63C502-9AE5-4B10-84D8-651D0D81BF69}"/>
              </a:ext>
            </a:extLst>
          </p:cNvPr>
          <p:cNvSpPr>
            <a:spLocks noGrp="1"/>
          </p:cNvSpPr>
          <p:nvPr>
            <p:ph type="dt" sz="half" idx="10"/>
          </p:nvPr>
        </p:nvSpPr>
        <p:spPr/>
        <p:txBody>
          <a:bodyPr/>
          <a:lstStyle/>
          <a:p>
            <a:fld id="{2382F8BB-A165-423C-80EE-2C0E0EDE406D}" type="datetimeFigureOut">
              <a:rPr lang="da-DK" smtClean="0"/>
              <a:t>13-01-2025</a:t>
            </a:fld>
            <a:endParaRPr lang="da-DK"/>
          </a:p>
        </p:txBody>
      </p:sp>
      <p:sp>
        <p:nvSpPr>
          <p:cNvPr id="5" name="Pladsholder til sidefod 4">
            <a:extLst>
              <a:ext uri="{FF2B5EF4-FFF2-40B4-BE49-F238E27FC236}">
                <a16:creationId xmlns:a16="http://schemas.microsoft.com/office/drawing/2014/main" id="{70E37C96-F96C-449C-AFAC-7FD644CEC2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761991A-0F1A-4C72-A001-CB21923B715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937441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CB8F632-14F1-44D5-BFE4-D4EC387B7AF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AD5E2BAF-E795-4E4B-BC3A-8E579C4DAC6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A587E49-B066-4EBC-B680-01BAD9819551}"/>
              </a:ext>
            </a:extLst>
          </p:cNvPr>
          <p:cNvSpPr>
            <a:spLocks noGrp="1"/>
          </p:cNvSpPr>
          <p:nvPr>
            <p:ph type="dt" sz="half" idx="10"/>
          </p:nvPr>
        </p:nvSpPr>
        <p:spPr/>
        <p:txBody>
          <a:bodyPr/>
          <a:lstStyle/>
          <a:p>
            <a:fld id="{2382F8BB-A165-423C-80EE-2C0E0EDE406D}" type="datetimeFigureOut">
              <a:rPr lang="da-DK" smtClean="0"/>
              <a:t>13-01-2025</a:t>
            </a:fld>
            <a:endParaRPr lang="da-DK"/>
          </a:p>
        </p:txBody>
      </p:sp>
      <p:sp>
        <p:nvSpPr>
          <p:cNvPr id="5" name="Pladsholder til sidefod 4">
            <a:extLst>
              <a:ext uri="{FF2B5EF4-FFF2-40B4-BE49-F238E27FC236}">
                <a16:creationId xmlns:a16="http://schemas.microsoft.com/office/drawing/2014/main" id="{B2BF53FC-B35A-46AF-814B-7D5527FD7DF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3773F4D-0575-436F-A11B-1011EF0887A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531150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42466878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3358995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225589005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65448135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ersion 7">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707276"/>
            <a:ext cx="12192000" cy="1443448"/>
          </a:xfrm>
          <a:prstGeom prst="rect">
            <a:avLst/>
          </a:prstGeom>
          <a:solidFill>
            <a:srgbClr val="C0C6B8">
              <a:alpha val="65098"/>
            </a:srgbClr>
          </a:solidFill>
        </p:spPr>
        <p:txBody>
          <a:bodyPr anchor="ctr" anchorCtr="0"/>
          <a:lstStyle>
            <a:lvl1pPr marL="0" indent="0" algn="ctr">
              <a:buNone/>
              <a:defRPr sz="3200" b="1">
                <a:solidFill>
                  <a:srgbClr val="00502D"/>
                </a:solidFill>
                <a:latin typeface="Segoe UI" panose="020B0502040204020203" pitchFamily="34" charset="0"/>
                <a:cs typeface="Segoe UI" panose="020B0502040204020203" pitchFamily="34" charset="0"/>
              </a:defRPr>
            </a:lvl1pPr>
          </a:lstStyle>
          <a:p>
            <a:pPr lvl="0"/>
            <a:r>
              <a:rPr lang="da-DK" dirty="0"/>
              <a:t>Underoverskrift</a:t>
            </a:r>
          </a:p>
        </p:txBody>
      </p:sp>
      <p:pic>
        <p:nvPicPr>
          <p:cNvPr id="6" name="Billede 5" descr="Frb_logo_rgb.png">
            <a:extLst>
              <a:ext uri="{FF2B5EF4-FFF2-40B4-BE49-F238E27FC236}">
                <a16:creationId xmlns:a16="http://schemas.microsoft.com/office/drawing/2014/main" id="{9A1607C3-2167-4F73-A124-CDF19AA36127}"/>
              </a:ext>
            </a:extLst>
          </p:cNvPr>
          <p:cNvPicPr>
            <a:picLocks noChangeAspect="1"/>
          </p:cNvPicPr>
          <p:nvPr/>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4104295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B9108F-78D7-90AF-A7E8-B5F02DBB9F25}"/>
              </a:ext>
            </a:extLst>
          </p:cNvPr>
          <p:cNvSpPr>
            <a:spLocks noGrp="1"/>
          </p:cNvSpPr>
          <p:nvPr>
            <p:ph type="title"/>
          </p:nvPr>
        </p:nvSpPr>
        <p:spPr/>
        <p:txBody>
          <a:bodyPr/>
          <a:lstStyle/>
          <a:p>
            <a:r>
              <a:rPr lang="en-GB"/>
              <a:t>Click to edit Master title style</a:t>
            </a:r>
            <a:endParaRPr lang="da-DK"/>
          </a:p>
        </p:txBody>
      </p:sp>
      <p:sp>
        <p:nvSpPr>
          <p:cNvPr id="3" name="Pladsholder til indhold 2">
            <a:extLst>
              <a:ext uri="{FF2B5EF4-FFF2-40B4-BE49-F238E27FC236}">
                <a16:creationId xmlns:a16="http://schemas.microsoft.com/office/drawing/2014/main" id="{8879096D-8E09-0D78-582A-BD1D47F563D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Pladsholder til indhold 3">
            <a:extLst>
              <a:ext uri="{FF2B5EF4-FFF2-40B4-BE49-F238E27FC236}">
                <a16:creationId xmlns:a16="http://schemas.microsoft.com/office/drawing/2014/main" id="{333C819E-7361-B347-7BD9-F5F7903651C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5" name="Pladsholder til dato 4">
            <a:extLst>
              <a:ext uri="{FF2B5EF4-FFF2-40B4-BE49-F238E27FC236}">
                <a16:creationId xmlns:a16="http://schemas.microsoft.com/office/drawing/2014/main" id="{88004880-BDA7-860C-FBCC-E631C3EADB25}"/>
              </a:ext>
            </a:extLst>
          </p:cNvPr>
          <p:cNvSpPr>
            <a:spLocks noGrp="1"/>
          </p:cNvSpPr>
          <p:nvPr>
            <p:ph type="dt" sz="half" idx="10"/>
          </p:nvPr>
        </p:nvSpPr>
        <p:spPr/>
        <p:txBody>
          <a:bodyPr/>
          <a:lstStyle/>
          <a:p>
            <a:fld id="{60584354-F39C-4B06-88E8-BBF064C9A674}" type="datetimeFigureOut">
              <a:rPr lang="da-DK" smtClean="0"/>
              <a:t>13-01-2025</a:t>
            </a:fld>
            <a:endParaRPr lang="da-DK"/>
          </a:p>
        </p:txBody>
      </p:sp>
      <p:sp>
        <p:nvSpPr>
          <p:cNvPr id="6" name="Pladsholder til sidefod 5">
            <a:extLst>
              <a:ext uri="{FF2B5EF4-FFF2-40B4-BE49-F238E27FC236}">
                <a16:creationId xmlns:a16="http://schemas.microsoft.com/office/drawing/2014/main" id="{8CBD0C4E-0239-696C-06C5-C6D5A91AD4E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CE747BB-5B30-B2D9-59E1-0A2E86F6A78C}"/>
              </a:ext>
            </a:extLst>
          </p:cNvPr>
          <p:cNvSpPr>
            <a:spLocks noGrp="1"/>
          </p:cNvSpPr>
          <p:nvPr>
            <p:ph type="sldNum" sz="quarter" idx="12"/>
          </p:nvPr>
        </p:nvSpPr>
        <p:spPr/>
        <p:txBody>
          <a:bodyPr/>
          <a:lstStyle/>
          <a:p>
            <a:fld id="{F5EC20BD-5F99-40D6-AC1A-766699EDFE04}" type="slidenum">
              <a:rPr lang="da-DK" smtClean="0"/>
              <a:t>‹nr.›</a:t>
            </a:fld>
            <a:endParaRPr lang="da-DK"/>
          </a:p>
        </p:txBody>
      </p:sp>
    </p:spTree>
    <p:extLst>
      <p:ext uri="{BB962C8B-B14F-4D97-AF65-F5344CB8AC3E}">
        <p14:creationId xmlns:p14="http://schemas.microsoft.com/office/powerpoint/2010/main" val="3758047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Tom (3 blade)">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DA5DF2F-3D64-A1EC-4457-91ACF5B37B25}"/>
              </a:ext>
            </a:extLst>
          </p:cNvPr>
          <p:cNvSpPr>
            <a:spLocks noGrp="1"/>
          </p:cNvSpPr>
          <p:nvPr>
            <p:ph type="dt" sz="half" idx="10"/>
          </p:nvPr>
        </p:nvSpPr>
        <p:spPr/>
        <p:txBody>
          <a:bodyPr/>
          <a:lstStyle/>
          <a:p>
            <a:fld id="{60584354-F39C-4B06-88E8-BBF064C9A674}" type="datetimeFigureOut">
              <a:rPr lang="da-DK" smtClean="0"/>
              <a:t>13-01-2025</a:t>
            </a:fld>
            <a:endParaRPr lang="da-DK"/>
          </a:p>
        </p:txBody>
      </p:sp>
      <p:sp>
        <p:nvSpPr>
          <p:cNvPr id="3" name="Pladsholder til sidefod 2">
            <a:extLst>
              <a:ext uri="{FF2B5EF4-FFF2-40B4-BE49-F238E27FC236}">
                <a16:creationId xmlns:a16="http://schemas.microsoft.com/office/drawing/2014/main" id="{D84743EA-8365-74DD-8333-2978C69729D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494580D-2D49-593A-6DFB-C962432738B6}"/>
              </a:ext>
            </a:extLst>
          </p:cNvPr>
          <p:cNvSpPr>
            <a:spLocks noGrp="1"/>
          </p:cNvSpPr>
          <p:nvPr>
            <p:ph type="sldNum" sz="quarter" idx="12"/>
          </p:nvPr>
        </p:nvSpPr>
        <p:spPr/>
        <p:txBody>
          <a:bodyPr/>
          <a:lstStyle/>
          <a:p>
            <a:fld id="{F5EC20BD-5F99-40D6-AC1A-766699EDFE04}" type="slidenum">
              <a:rPr lang="da-DK" smtClean="0"/>
              <a:t>‹nr.›</a:t>
            </a:fld>
            <a:endParaRPr lang="da-DK"/>
          </a:p>
        </p:txBody>
      </p:sp>
    </p:spTree>
    <p:extLst>
      <p:ext uri="{BB962C8B-B14F-4D97-AF65-F5344CB8AC3E}">
        <p14:creationId xmlns:p14="http://schemas.microsoft.com/office/powerpoint/2010/main" val="3259879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1_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A0599-5B50-6CEA-9A08-F1113ADA18D8}"/>
              </a:ext>
            </a:extLst>
          </p:cNvPr>
          <p:cNvSpPr>
            <a:spLocks noGrp="1"/>
          </p:cNvSpPr>
          <p:nvPr>
            <p:ph type="title"/>
          </p:nvPr>
        </p:nvSpPr>
        <p:spPr>
          <a:xfrm>
            <a:off x="838200" y="681038"/>
            <a:ext cx="10515600" cy="717456"/>
          </a:xfrm>
        </p:spPr>
        <p:txBody>
          <a:bodyPr>
            <a:normAutofit/>
          </a:bodyPr>
          <a:lstStyle>
            <a:lvl1pPr>
              <a:defRPr sz="3600"/>
            </a:lvl1pPr>
          </a:lstStyle>
          <a:p>
            <a:r>
              <a:rPr lang="en-GB" dirty="0"/>
              <a:t>Click to edit Master title style</a:t>
            </a:r>
            <a:endParaRPr lang="da-DK" dirty="0"/>
          </a:p>
        </p:txBody>
      </p:sp>
      <p:sp>
        <p:nvSpPr>
          <p:cNvPr id="3" name="Pladsholder til dato 2">
            <a:extLst>
              <a:ext uri="{FF2B5EF4-FFF2-40B4-BE49-F238E27FC236}">
                <a16:creationId xmlns:a16="http://schemas.microsoft.com/office/drawing/2014/main" id="{35E67953-C8C2-B436-875E-20A7A66CEF54}"/>
              </a:ext>
            </a:extLst>
          </p:cNvPr>
          <p:cNvSpPr>
            <a:spLocks noGrp="1"/>
          </p:cNvSpPr>
          <p:nvPr>
            <p:ph type="dt" sz="half" idx="10"/>
          </p:nvPr>
        </p:nvSpPr>
        <p:spPr/>
        <p:txBody>
          <a:bodyPr/>
          <a:lstStyle/>
          <a:p>
            <a:fld id="{60584354-F39C-4B06-88E8-BBF064C9A674}" type="datetimeFigureOut">
              <a:rPr lang="da-DK" smtClean="0"/>
              <a:t>13-01-2025</a:t>
            </a:fld>
            <a:endParaRPr lang="da-DK"/>
          </a:p>
        </p:txBody>
      </p:sp>
      <p:sp>
        <p:nvSpPr>
          <p:cNvPr id="4" name="Pladsholder til sidefod 3">
            <a:extLst>
              <a:ext uri="{FF2B5EF4-FFF2-40B4-BE49-F238E27FC236}">
                <a16:creationId xmlns:a16="http://schemas.microsoft.com/office/drawing/2014/main" id="{78573B06-DD96-81E7-770E-E6FA9C5858F0}"/>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9618AF5-6E99-D6A0-029C-9A91B035B4B1}"/>
              </a:ext>
            </a:extLst>
          </p:cNvPr>
          <p:cNvSpPr>
            <a:spLocks noGrp="1"/>
          </p:cNvSpPr>
          <p:nvPr>
            <p:ph type="sldNum" sz="quarter" idx="12"/>
          </p:nvPr>
        </p:nvSpPr>
        <p:spPr/>
        <p:txBody>
          <a:bodyPr/>
          <a:lstStyle/>
          <a:p>
            <a:fld id="{F5EC20BD-5F99-40D6-AC1A-766699EDFE04}" type="slidenum">
              <a:rPr lang="da-DK" smtClean="0"/>
              <a:t>‹nr.›</a:t>
            </a:fld>
            <a:endParaRPr lang="da-DK"/>
          </a:p>
        </p:txBody>
      </p:sp>
    </p:spTree>
    <p:extLst>
      <p:ext uri="{BB962C8B-B14F-4D97-AF65-F5344CB8AC3E}">
        <p14:creationId xmlns:p14="http://schemas.microsoft.com/office/powerpoint/2010/main" val="2806756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3DA85-297A-4D19-9783-CC6087DAB9D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15464F6-814B-4075-8C9B-3257E52BC41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DB0727C-52CC-4533-9596-8948ADC656DF}"/>
              </a:ext>
            </a:extLst>
          </p:cNvPr>
          <p:cNvSpPr>
            <a:spLocks noGrp="1"/>
          </p:cNvSpPr>
          <p:nvPr>
            <p:ph type="dt" sz="half" idx="10"/>
          </p:nvPr>
        </p:nvSpPr>
        <p:spPr/>
        <p:txBody>
          <a:bodyPr/>
          <a:lstStyle/>
          <a:p>
            <a:fld id="{2382F8BB-A165-423C-80EE-2C0E0EDE406D}" type="datetimeFigureOut">
              <a:rPr lang="da-DK" smtClean="0"/>
              <a:t>13-01-2025</a:t>
            </a:fld>
            <a:endParaRPr lang="da-DK"/>
          </a:p>
        </p:txBody>
      </p:sp>
      <p:sp>
        <p:nvSpPr>
          <p:cNvPr id="5" name="Pladsholder til sidefod 4">
            <a:extLst>
              <a:ext uri="{FF2B5EF4-FFF2-40B4-BE49-F238E27FC236}">
                <a16:creationId xmlns:a16="http://schemas.microsoft.com/office/drawing/2014/main" id="{E797ECC6-29E8-43EC-8241-F032E3210A6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A249845-F8DA-4A74-8F3F-588D4465E21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344546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68178D-E0B0-4E11-9049-321CB2067159}"/>
              </a:ext>
            </a:extLst>
          </p:cNvPr>
          <p:cNvSpPr>
            <a:spLocks noGrp="1"/>
          </p:cNvSpPr>
          <p:nvPr>
            <p:ph type="title"/>
          </p:nvPr>
        </p:nvSpPr>
        <p:spPr>
          <a:xfrm>
            <a:off x="839788" y="365125"/>
            <a:ext cx="10515600" cy="1325563"/>
          </a:xfrm>
        </p:spPr>
        <p:txBody>
          <a:bodyPr/>
          <a:lstStyle/>
          <a:p>
            <a:r>
              <a:rPr lang="en-GB"/>
              <a:t>Click to edit Master title style</a:t>
            </a:r>
            <a:endParaRPr lang="da-DK"/>
          </a:p>
        </p:txBody>
      </p:sp>
      <p:sp>
        <p:nvSpPr>
          <p:cNvPr id="3" name="Pladsholder til tekst 2">
            <a:extLst>
              <a:ext uri="{FF2B5EF4-FFF2-40B4-BE49-F238E27FC236}">
                <a16:creationId xmlns:a16="http://schemas.microsoft.com/office/drawing/2014/main" id="{79B3A4BB-D1FE-207F-5594-AC5528B2D0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Pladsholder til indhold 3">
            <a:extLst>
              <a:ext uri="{FF2B5EF4-FFF2-40B4-BE49-F238E27FC236}">
                <a16:creationId xmlns:a16="http://schemas.microsoft.com/office/drawing/2014/main" id="{1D462B60-BD48-15DD-D821-11A5C25288F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5" name="Pladsholder til tekst 4">
            <a:extLst>
              <a:ext uri="{FF2B5EF4-FFF2-40B4-BE49-F238E27FC236}">
                <a16:creationId xmlns:a16="http://schemas.microsoft.com/office/drawing/2014/main" id="{F670C76D-4DA8-CC58-C078-77BA886EB1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Pladsholder til indhold 5">
            <a:extLst>
              <a:ext uri="{FF2B5EF4-FFF2-40B4-BE49-F238E27FC236}">
                <a16:creationId xmlns:a16="http://schemas.microsoft.com/office/drawing/2014/main" id="{7AC18438-316C-EC55-7913-E52515A86FB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7" name="Pladsholder til dato 6">
            <a:extLst>
              <a:ext uri="{FF2B5EF4-FFF2-40B4-BE49-F238E27FC236}">
                <a16:creationId xmlns:a16="http://schemas.microsoft.com/office/drawing/2014/main" id="{045BEC78-3877-0765-B4AC-9F181C339876}"/>
              </a:ext>
            </a:extLst>
          </p:cNvPr>
          <p:cNvSpPr>
            <a:spLocks noGrp="1"/>
          </p:cNvSpPr>
          <p:nvPr>
            <p:ph type="dt" sz="half" idx="10"/>
          </p:nvPr>
        </p:nvSpPr>
        <p:spPr/>
        <p:txBody>
          <a:bodyPr/>
          <a:lstStyle/>
          <a:p>
            <a:fld id="{60584354-F39C-4B06-88E8-BBF064C9A674}" type="datetimeFigureOut">
              <a:rPr lang="da-DK" smtClean="0"/>
              <a:t>13-01-2025</a:t>
            </a:fld>
            <a:endParaRPr lang="da-DK"/>
          </a:p>
        </p:txBody>
      </p:sp>
      <p:sp>
        <p:nvSpPr>
          <p:cNvPr id="8" name="Pladsholder til sidefod 7">
            <a:extLst>
              <a:ext uri="{FF2B5EF4-FFF2-40B4-BE49-F238E27FC236}">
                <a16:creationId xmlns:a16="http://schemas.microsoft.com/office/drawing/2014/main" id="{A8A2E313-0BAD-F011-1A92-E3DD3A76891F}"/>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58A5A57B-B47D-DB3A-1F62-ADD143BE3D21}"/>
              </a:ext>
            </a:extLst>
          </p:cNvPr>
          <p:cNvSpPr>
            <a:spLocks noGrp="1"/>
          </p:cNvSpPr>
          <p:nvPr>
            <p:ph type="sldNum" sz="quarter" idx="12"/>
          </p:nvPr>
        </p:nvSpPr>
        <p:spPr/>
        <p:txBody>
          <a:bodyPr/>
          <a:lstStyle/>
          <a:p>
            <a:fld id="{F5EC20BD-5F99-40D6-AC1A-766699EDFE04}" type="slidenum">
              <a:rPr lang="da-DK" smtClean="0"/>
              <a:t>‹nr.›</a:t>
            </a:fld>
            <a:endParaRPr lang="da-DK"/>
          </a:p>
        </p:txBody>
      </p:sp>
    </p:spTree>
    <p:extLst>
      <p:ext uri="{BB962C8B-B14F-4D97-AF65-F5344CB8AC3E}">
        <p14:creationId xmlns:p14="http://schemas.microsoft.com/office/powerpoint/2010/main" val="837564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852881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123" descr="Presserum">
            <a:extLst>
              <a:ext uri="{FF2B5EF4-FFF2-40B4-BE49-F238E27FC236}">
                <a16:creationId xmlns:a16="http://schemas.microsoft.com/office/drawing/2014/main" id="{5270C00D-9716-4F4C-89B1-0B719AE538D6}"/>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14665"/>
          <a:stretch/>
        </p:blipFill>
        <p:spPr bwMode="auto">
          <a:xfrm>
            <a:off x="0" y="0"/>
            <a:ext cx="12192000" cy="6910086"/>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82283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233107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39970" name="Picture 2" descr="https://www.frederiksberg.dk/sites/default/files/2017-01/frb-have-eftermiddag.jpg">
            <a:extLst>
              <a:ext uri="{FF2B5EF4-FFF2-40B4-BE49-F238E27FC236}">
                <a16:creationId xmlns:a16="http://schemas.microsoft.com/office/drawing/2014/main" id="{ED773A70-52BE-42A8-8EF8-0D7E97B7B1F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922" b="2307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830854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988729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42018" name="Picture 2" descr="https://www.frederiksberg.dk/sites/default/files/2018-11/frederiksberg_have_vinter_0.jpg">
            <a:extLst>
              <a:ext uri="{FF2B5EF4-FFF2-40B4-BE49-F238E27FC236}">
                <a16:creationId xmlns:a16="http://schemas.microsoft.com/office/drawing/2014/main" id="{8804EF0A-91A0-4D06-A8B8-68F5E1E14690}"/>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348" b="14054"/>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10106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sion 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311602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Billede 7">
            <a:extLst>
              <a:ext uri="{FF2B5EF4-FFF2-40B4-BE49-F238E27FC236}">
                <a16:creationId xmlns:a16="http://schemas.microsoft.com/office/drawing/2014/main" id="{A4AD7337-ADAA-4FC0-B470-2CEE3087285B}"/>
              </a:ext>
            </a:extLst>
          </p:cNvPr>
          <p:cNvPicPr>
            <a:picLocks noChangeAspect="1"/>
          </p:cNvPicPr>
          <p:nvPr userDrawn="1"/>
        </p:nvPicPr>
        <p:blipFill rotWithShape="1">
          <a:blip r:embed="rId5"/>
          <a:srcRect t="2385" b="11492"/>
          <a:stretch/>
        </p:blipFill>
        <p:spPr>
          <a:xfrm>
            <a:off x="-1" y="0"/>
            <a:ext cx="12192001" cy="6858000"/>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rgbClr val="BFBFBF">
              <a:alpha val="67000"/>
            </a:srgbClr>
          </a:solidFill>
        </p:spPr>
        <p:txBody>
          <a:bodyPr lIns="180000" anchor="ctr" anchorCtr="0"/>
          <a:lstStyle>
            <a:lvl1pPr marL="0" indent="0" algn="l">
              <a:buNone/>
              <a:defRPr sz="4000" b="1">
                <a:solidFill>
                  <a:schemeClr val="accent1"/>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2358739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sion 5">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37984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Billede 5">
            <a:extLst>
              <a:ext uri="{FF2B5EF4-FFF2-40B4-BE49-F238E27FC236}">
                <a16:creationId xmlns:a16="http://schemas.microsoft.com/office/drawing/2014/main" id="{8D3F554F-E105-44A1-94F3-47526C28CCE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3" t="9004" r="8889" b="13235"/>
          <a:stretch/>
        </p:blipFill>
        <p:spPr>
          <a:xfrm>
            <a:off x="0" y="0"/>
            <a:ext cx="12192000" cy="6885383"/>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chemeClr val="accent1">
              <a:alpha val="62000"/>
            </a:schemeClr>
          </a:solidFill>
        </p:spPr>
        <p:txBody>
          <a:bodyPr lIns="180000" anchor="ctr" anchorCtr="0"/>
          <a:lstStyle>
            <a:lvl1pPr marL="0" indent="0" algn="l">
              <a:buNone/>
              <a:defRPr sz="40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1325213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520278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190866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sion 7">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73096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707276"/>
            <a:ext cx="12192000" cy="1443448"/>
          </a:xfrm>
          <a:prstGeom prst="rect">
            <a:avLst/>
          </a:prstGeom>
          <a:solidFill>
            <a:srgbClr val="C0C6B8">
              <a:alpha val="65098"/>
            </a:srgbClr>
          </a:solidFill>
        </p:spPr>
        <p:txBody>
          <a:bodyPr anchor="ctr" anchorCtr="0"/>
          <a:lstStyle>
            <a:lvl1pPr marL="0" indent="0" algn="ctr">
              <a:buNone/>
              <a:defRPr sz="3200" b="1">
                <a:solidFill>
                  <a:srgbClr val="00502D"/>
                </a:solidFill>
                <a:latin typeface="Segoe UI" panose="020B0502040204020203" pitchFamily="34" charset="0"/>
                <a:cs typeface="Segoe UI" panose="020B0502040204020203" pitchFamily="34" charset="0"/>
              </a:defRPr>
            </a:lvl1pPr>
          </a:lstStyle>
          <a:p>
            <a:pPr lvl="0"/>
            <a:r>
              <a:rPr lang="da-DK" dirty="0"/>
              <a:t>Underoverskrift</a:t>
            </a:r>
          </a:p>
        </p:txBody>
      </p:sp>
      <p:pic>
        <p:nvPicPr>
          <p:cNvPr id="6" name="Billede 5" descr="Frb_logo_rgb.png">
            <a:extLst>
              <a:ext uri="{FF2B5EF4-FFF2-40B4-BE49-F238E27FC236}">
                <a16:creationId xmlns:a16="http://schemas.microsoft.com/office/drawing/2014/main" id="{9A1607C3-2167-4F73-A124-CDF19AA36127}"/>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552597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m version">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4E996D1-B45B-42E5-A004-71E5234287BE}"/>
              </a:ext>
            </a:extLst>
          </p:cNvPr>
          <p:cNvGraphicFramePr>
            <a:graphicFrameLocks noChangeAspect="1"/>
          </p:cNvGraphicFramePr>
          <p:nvPr userDrawn="1">
            <p:custDataLst>
              <p:tags r:id="rId1"/>
            </p:custDataLst>
            <p:extLst>
              <p:ext uri="{D42A27DB-BD31-4B8C-83A1-F6EECF244321}">
                <p14:modId xmlns:p14="http://schemas.microsoft.com/office/powerpoint/2010/main" val="3419001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kt 2" hidden="1">
                        <a:extLst>
                          <a:ext uri="{FF2B5EF4-FFF2-40B4-BE49-F238E27FC236}">
                            <a16:creationId xmlns:a16="http://schemas.microsoft.com/office/drawing/2014/main" id="{54E996D1-B45B-42E5-A004-71E5234287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Billede 3" descr="Frb_logo_rgb.png">
            <a:extLst>
              <a:ext uri="{FF2B5EF4-FFF2-40B4-BE49-F238E27FC236}">
                <a16:creationId xmlns:a16="http://schemas.microsoft.com/office/drawing/2014/main" id="{B3AEE825-B8CA-44C9-9AB7-ECE60AA95B95}"/>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899733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20552515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D41912-45EA-4D33-90E7-4E1507B2421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5D5EA5F5-4F22-4ED5-BD02-4D4262E98B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7D34DF9-EC20-4E45-9908-437E7B79C0F1}"/>
              </a:ext>
            </a:extLst>
          </p:cNvPr>
          <p:cNvSpPr>
            <a:spLocks noGrp="1"/>
          </p:cNvSpPr>
          <p:nvPr>
            <p:ph type="dt" sz="half" idx="10"/>
          </p:nvPr>
        </p:nvSpPr>
        <p:spPr/>
        <p:txBody>
          <a:bodyPr/>
          <a:lstStyle/>
          <a:p>
            <a:fld id="{2382F8BB-A165-423C-80EE-2C0E0EDE406D}" type="datetimeFigureOut">
              <a:rPr lang="da-DK" smtClean="0"/>
              <a:t>13-01-2025</a:t>
            </a:fld>
            <a:endParaRPr lang="da-DK"/>
          </a:p>
        </p:txBody>
      </p:sp>
      <p:sp>
        <p:nvSpPr>
          <p:cNvPr id="5" name="Pladsholder til sidefod 4">
            <a:extLst>
              <a:ext uri="{FF2B5EF4-FFF2-40B4-BE49-F238E27FC236}">
                <a16:creationId xmlns:a16="http://schemas.microsoft.com/office/drawing/2014/main" id="{25AC98CD-1FD6-46BF-AD13-57DF001D76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523FF45-1F78-40E4-8658-BA2A66EC775C}"/>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732312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22324614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5571507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23377005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18688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40057330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1300221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104283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9961883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3230762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42218232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2446549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57166396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824989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1148906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0502F-E17C-4323-9D6D-BD6DB10F16C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A8C1D30-5C8F-464F-AB5C-E06C0EB66760}"/>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81616A7-A7CA-43CA-8120-1FBCFFED6C1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73379D92-48DC-4631-8358-E2F9FC6BE7CD}"/>
              </a:ext>
            </a:extLst>
          </p:cNvPr>
          <p:cNvSpPr>
            <a:spLocks noGrp="1"/>
          </p:cNvSpPr>
          <p:nvPr>
            <p:ph type="dt" sz="half" idx="10"/>
          </p:nvPr>
        </p:nvSpPr>
        <p:spPr/>
        <p:txBody>
          <a:bodyPr/>
          <a:lstStyle/>
          <a:p>
            <a:fld id="{2382F8BB-A165-423C-80EE-2C0E0EDE406D}" type="datetimeFigureOut">
              <a:rPr lang="da-DK" smtClean="0"/>
              <a:t>13-01-2025</a:t>
            </a:fld>
            <a:endParaRPr lang="da-DK"/>
          </a:p>
        </p:txBody>
      </p:sp>
      <p:sp>
        <p:nvSpPr>
          <p:cNvPr id="6" name="Pladsholder til sidefod 5">
            <a:extLst>
              <a:ext uri="{FF2B5EF4-FFF2-40B4-BE49-F238E27FC236}">
                <a16:creationId xmlns:a16="http://schemas.microsoft.com/office/drawing/2014/main" id="{0F76E51A-E8CA-46BB-92DE-CBE6E715660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2701E74-5FA9-4076-98F5-D2833EC89F10}"/>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21853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10590830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407482493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80991710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Version 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123" descr="Presserum">
            <a:extLst>
              <a:ext uri="{FF2B5EF4-FFF2-40B4-BE49-F238E27FC236}">
                <a16:creationId xmlns:a16="http://schemas.microsoft.com/office/drawing/2014/main" id="{5270C00D-9716-4F4C-89B1-0B719AE538D6}"/>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14665"/>
          <a:stretch/>
        </p:blipFill>
        <p:spPr bwMode="auto">
          <a:xfrm>
            <a:off x="0" y="0"/>
            <a:ext cx="12192000" cy="6910086"/>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2654934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4037"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6787"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31" name="Rektangel 30">
            <a:extLst>
              <a:ext uri="{FF2B5EF4-FFF2-40B4-BE49-F238E27FC236}">
                <a16:creationId xmlns:a16="http://schemas.microsoft.com/office/drawing/2014/main" id="{6988C521-F328-4C2D-B1C5-D13544B7ADE8}"/>
              </a:ext>
            </a:extLst>
          </p:cNvPr>
          <p:cNvSpPr/>
          <p:nvPr userDrawn="1"/>
        </p:nvSpPr>
        <p:spPr>
          <a:xfrm>
            <a:off x="5596078"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5668828"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25" name="Rektangel 24">
            <a:extLst>
              <a:ext uri="{FF2B5EF4-FFF2-40B4-BE49-F238E27FC236}">
                <a16:creationId xmlns:a16="http://schemas.microsoft.com/office/drawing/2014/main" id="{8F66BC40-79D0-419F-AB77-25CBDEA89BC1}"/>
              </a:ext>
            </a:extLst>
          </p:cNvPr>
          <p:cNvSpPr/>
          <p:nvPr userDrawn="1"/>
        </p:nvSpPr>
        <p:spPr>
          <a:xfrm>
            <a:off x="4756013"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p>
        </p:txBody>
      </p:sp>
      <p:sp>
        <p:nvSpPr>
          <p:cNvPr id="41" name="Rektangel 40">
            <a:extLst>
              <a:ext uri="{FF2B5EF4-FFF2-40B4-BE49-F238E27FC236}">
                <a16:creationId xmlns:a16="http://schemas.microsoft.com/office/drawing/2014/main" id="{2714C71F-1EE8-412B-9DF3-1584E814F4C8}"/>
              </a:ext>
            </a:extLst>
          </p:cNvPr>
          <p:cNvSpPr/>
          <p:nvPr userDrawn="1"/>
        </p:nvSpPr>
        <p:spPr>
          <a:xfrm>
            <a:off x="9608119"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9680869"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5" name="Rektangel 34">
            <a:extLst>
              <a:ext uri="{FF2B5EF4-FFF2-40B4-BE49-F238E27FC236}">
                <a16:creationId xmlns:a16="http://schemas.microsoft.com/office/drawing/2014/main" id="{CDE9BCF8-612E-46BA-A958-FA06F6A67E17}"/>
              </a:ext>
            </a:extLst>
          </p:cNvPr>
          <p:cNvSpPr/>
          <p:nvPr userDrawn="1"/>
        </p:nvSpPr>
        <p:spPr>
          <a:xfrm>
            <a:off x="8768054"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p>
        </p:txBody>
      </p:sp>
      <p:sp>
        <p:nvSpPr>
          <p:cNvPr id="3" name="Pladsholder til tekst 2">
            <a:extLst>
              <a:ext uri="{FF2B5EF4-FFF2-40B4-BE49-F238E27FC236}">
                <a16:creationId xmlns:a16="http://schemas.microsoft.com/office/drawing/2014/main" id="{9CA1BC0B-BB76-4654-8475-4494C6859460}"/>
              </a:ext>
            </a:extLst>
          </p:cNvPr>
          <p:cNvSpPr>
            <a:spLocks noGrp="1"/>
          </p:cNvSpPr>
          <p:nvPr>
            <p:ph type="body" sz="quarter" idx="10" hasCustomPrompt="1"/>
          </p:nvPr>
        </p:nvSpPr>
        <p:spPr>
          <a:xfrm>
            <a:off x="1656787"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43" name="Pladsholder til tekst 2">
            <a:extLst>
              <a:ext uri="{FF2B5EF4-FFF2-40B4-BE49-F238E27FC236}">
                <a16:creationId xmlns:a16="http://schemas.microsoft.com/office/drawing/2014/main" id="{8083E7B2-9870-4B4C-A0BF-3C9773E880E7}"/>
              </a:ext>
            </a:extLst>
          </p:cNvPr>
          <p:cNvSpPr>
            <a:spLocks noGrp="1"/>
          </p:cNvSpPr>
          <p:nvPr>
            <p:ph type="body" sz="quarter" idx="11" hasCustomPrompt="1"/>
          </p:nvPr>
        </p:nvSpPr>
        <p:spPr>
          <a:xfrm>
            <a:off x="5668828"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4" name="Pladsholder til tekst 2">
            <a:extLst>
              <a:ext uri="{FF2B5EF4-FFF2-40B4-BE49-F238E27FC236}">
                <a16:creationId xmlns:a16="http://schemas.microsoft.com/office/drawing/2014/main" id="{90DD788B-E800-48B0-A745-3C43FB6B06E3}"/>
              </a:ext>
            </a:extLst>
          </p:cNvPr>
          <p:cNvSpPr>
            <a:spLocks noGrp="1"/>
          </p:cNvSpPr>
          <p:nvPr>
            <p:ph type="body" sz="quarter" idx="12" hasCustomPrompt="1"/>
          </p:nvPr>
        </p:nvSpPr>
        <p:spPr>
          <a:xfrm>
            <a:off x="9680869"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10" name="Pladsholder til tekst 9">
            <a:extLst>
              <a:ext uri="{FF2B5EF4-FFF2-40B4-BE49-F238E27FC236}">
                <a16:creationId xmlns:a16="http://schemas.microsoft.com/office/drawing/2014/main" id="{821F91E5-3192-4C19-B286-D89A3FE4CBDE}"/>
              </a:ext>
            </a:extLst>
          </p:cNvPr>
          <p:cNvSpPr>
            <a:spLocks noGrp="1"/>
          </p:cNvSpPr>
          <p:nvPr>
            <p:ph type="body" sz="quarter" idx="13" hasCustomPrompt="1"/>
          </p:nvPr>
        </p:nvSpPr>
        <p:spPr>
          <a:xfrm>
            <a:off x="816722"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AC56571F-655F-4928-9C3D-105BB6373775}"/>
              </a:ext>
            </a:extLst>
          </p:cNvPr>
          <p:cNvSpPr>
            <a:spLocks noGrp="1"/>
          </p:cNvSpPr>
          <p:nvPr>
            <p:ph type="body" sz="quarter" idx="14" hasCustomPrompt="1"/>
          </p:nvPr>
        </p:nvSpPr>
        <p:spPr>
          <a:xfrm>
            <a:off x="4828763"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11B4496E-07B5-4708-946F-850DAAD8E965}"/>
              </a:ext>
            </a:extLst>
          </p:cNvPr>
          <p:cNvSpPr>
            <a:spLocks noGrp="1"/>
          </p:cNvSpPr>
          <p:nvPr>
            <p:ph type="body" sz="quarter" idx="15" hasCustomPrompt="1"/>
          </p:nvPr>
        </p:nvSpPr>
        <p:spPr>
          <a:xfrm>
            <a:off x="8840804"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B5BF47F7-7017-48AC-BB4E-762D704CAA9A}"/>
              </a:ext>
            </a:extLst>
          </p:cNvPr>
          <p:cNvSpPr>
            <a:spLocks noGrp="1"/>
          </p:cNvSpPr>
          <p:nvPr>
            <p:ph type="body" sz="quarter" idx="16" hasCustomPrompt="1"/>
          </p:nvPr>
        </p:nvSpPr>
        <p:spPr>
          <a:xfrm>
            <a:off x="816722"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CD5C0261-3298-456A-9214-F1AA5AB53816}"/>
              </a:ext>
            </a:extLst>
          </p:cNvPr>
          <p:cNvSpPr>
            <a:spLocks noGrp="1"/>
          </p:cNvSpPr>
          <p:nvPr>
            <p:ph type="body" sz="quarter" idx="17" hasCustomPrompt="1"/>
          </p:nvPr>
        </p:nvSpPr>
        <p:spPr>
          <a:xfrm>
            <a:off x="4828763"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D6379065-EE6C-4315-822B-96865D84DD3E}"/>
              </a:ext>
            </a:extLst>
          </p:cNvPr>
          <p:cNvSpPr>
            <a:spLocks noGrp="1"/>
          </p:cNvSpPr>
          <p:nvPr>
            <p:ph type="body" sz="quarter" idx="18" hasCustomPrompt="1"/>
          </p:nvPr>
        </p:nvSpPr>
        <p:spPr>
          <a:xfrm>
            <a:off x="8840804"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3603238668"/>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22" name="Gruppe 21">
            <a:extLst>
              <a:ext uri="{FF2B5EF4-FFF2-40B4-BE49-F238E27FC236}">
                <a16:creationId xmlns:a16="http://schemas.microsoft.com/office/drawing/2014/main" id="{73BC3FD1-46E4-428C-8411-7D322EA0353D}"/>
              </a:ext>
            </a:extLst>
          </p:cNvPr>
          <p:cNvGrpSpPr/>
          <p:nvPr userDrawn="1"/>
        </p:nvGrpSpPr>
        <p:grpSpPr>
          <a:xfrm>
            <a:off x="743972" y="1965481"/>
            <a:ext cx="2689505" cy="3682283"/>
            <a:chOff x="968091" y="1965481"/>
            <a:chExt cx="2689505" cy="3682283"/>
          </a:xfrm>
        </p:grpSpPr>
        <p:grpSp>
          <p:nvGrpSpPr>
            <p:cNvPr id="6" name="Gruppe 5">
              <a:extLst>
                <a:ext uri="{FF2B5EF4-FFF2-40B4-BE49-F238E27FC236}">
                  <a16:creationId xmlns:a16="http://schemas.microsoft.com/office/drawing/2014/main" id="{C53CC2F5-5081-4D57-9C70-2DAEDC991AA9}"/>
                </a:ext>
              </a:extLst>
            </p:cNvPr>
            <p:cNvGrpSpPr/>
            <p:nvPr userDrawn="1"/>
          </p:nvGrpSpPr>
          <p:grpSpPr>
            <a:xfrm>
              <a:off x="1808156" y="1965481"/>
              <a:ext cx="1009375" cy="1392797"/>
              <a:chOff x="1380471" y="2539224"/>
              <a:chExt cx="1009375" cy="1392797"/>
            </a:xfrm>
          </p:grpSpPr>
          <p:grpSp>
            <p:nvGrpSpPr>
              <p:cNvPr id="17" name="Gruppe 16">
                <a:extLst>
                  <a:ext uri="{FF2B5EF4-FFF2-40B4-BE49-F238E27FC236}">
                    <a16:creationId xmlns:a16="http://schemas.microsoft.com/office/drawing/2014/main" id="{B0BF8FA7-F4E1-4AC3-958E-A80587B944E2}"/>
                  </a:ext>
                </a:extLst>
              </p:cNvPr>
              <p:cNvGrpSpPr/>
              <p:nvPr userDrawn="1"/>
            </p:nvGrpSpPr>
            <p:grpSpPr>
              <a:xfrm>
                <a:off x="1380471" y="2539224"/>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grpSp>
        <p:nvGrpSpPr>
          <p:cNvPr id="23" name="Gruppe 22">
            <a:extLst>
              <a:ext uri="{FF2B5EF4-FFF2-40B4-BE49-F238E27FC236}">
                <a16:creationId xmlns:a16="http://schemas.microsoft.com/office/drawing/2014/main" id="{6CA79645-C5BE-4D32-AB86-8034AEB412A8}"/>
              </a:ext>
            </a:extLst>
          </p:cNvPr>
          <p:cNvGrpSpPr/>
          <p:nvPr userDrawn="1"/>
        </p:nvGrpSpPr>
        <p:grpSpPr>
          <a:xfrm>
            <a:off x="4756013" y="1965481"/>
            <a:ext cx="2689505" cy="3682283"/>
            <a:chOff x="968091" y="1965481"/>
            <a:chExt cx="2689505" cy="3682283"/>
          </a:xfrm>
        </p:grpSpPr>
        <p:grpSp>
          <p:nvGrpSpPr>
            <p:cNvPr id="24" name="Gruppe 23">
              <a:extLst>
                <a:ext uri="{FF2B5EF4-FFF2-40B4-BE49-F238E27FC236}">
                  <a16:creationId xmlns:a16="http://schemas.microsoft.com/office/drawing/2014/main" id="{0644B068-5424-44C7-AE6D-98F6576C26EF}"/>
                </a:ext>
              </a:extLst>
            </p:cNvPr>
            <p:cNvGrpSpPr/>
            <p:nvPr userDrawn="1"/>
          </p:nvGrpSpPr>
          <p:grpSpPr>
            <a:xfrm>
              <a:off x="1808156" y="1965481"/>
              <a:ext cx="1009375" cy="1392797"/>
              <a:chOff x="1380471" y="2539224"/>
              <a:chExt cx="1009375" cy="1392797"/>
            </a:xfrm>
          </p:grpSpPr>
          <p:grpSp>
            <p:nvGrpSpPr>
              <p:cNvPr id="29" name="Gruppe 28">
                <a:extLst>
                  <a:ext uri="{FF2B5EF4-FFF2-40B4-BE49-F238E27FC236}">
                    <a16:creationId xmlns:a16="http://schemas.microsoft.com/office/drawing/2014/main" id="{197E3A5F-EFDB-47A4-AF87-EC93832E86DA}"/>
                  </a:ext>
                </a:extLst>
              </p:cNvPr>
              <p:cNvGrpSpPr/>
              <p:nvPr userDrawn="1"/>
            </p:nvGrpSpPr>
            <p:grpSpPr>
              <a:xfrm>
                <a:off x="1380471" y="2539224"/>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grpSp>
        <p:nvGrpSpPr>
          <p:cNvPr id="33" name="Gruppe 32">
            <a:extLst>
              <a:ext uri="{FF2B5EF4-FFF2-40B4-BE49-F238E27FC236}">
                <a16:creationId xmlns:a16="http://schemas.microsoft.com/office/drawing/2014/main" id="{1AF307D4-50F5-4D17-BA59-8A07BBE0A402}"/>
              </a:ext>
            </a:extLst>
          </p:cNvPr>
          <p:cNvGrpSpPr/>
          <p:nvPr userDrawn="1"/>
        </p:nvGrpSpPr>
        <p:grpSpPr>
          <a:xfrm>
            <a:off x="8768054" y="1965481"/>
            <a:ext cx="2689505" cy="3682283"/>
            <a:chOff x="968091" y="1965481"/>
            <a:chExt cx="2689505" cy="3682283"/>
          </a:xfrm>
        </p:grpSpPr>
        <p:grpSp>
          <p:nvGrpSpPr>
            <p:cNvPr id="34" name="Gruppe 33">
              <a:extLst>
                <a:ext uri="{FF2B5EF4-FFF2-40B4-BE49-F238E27FC236}">
                  <a16:creationId xmlns:a16="http://schemas.microsoft.com/office/drawing/2014/main" id="{FE8C21E3-6D81-4D05-8C8E-148D3732B369}"/>
                </a:ext>
              </a:extLst>
            </p:cNvPr>
            <p:cNvGrpSpPr/>
            <p:nvPr userDrawn="1"/>
          </p:nvGrpSpPr>
          <p:grpSpPr>
            <a:xfrm>
              <a:off x="1808156" y="1965481"/>
              <a:ext cx="1009375" cy="1392797"/>
              <a:chOff x="1380471" y="2539224"/>
              <a:chExt cx="1009375" cy="1392797"/>
            </a:xfrm>
          </p:grpSpPr>
          <p:grpSp>
            <p:nvGrpSpPr>
              <p:cNvPr id="39" name="Gruppe 38">
                <a:extLst>
                  <a:ext uri="{FF2B5EF4-FFF2-40B4-BE49-F238E27FC236}">
                    <a16:creationId xmlns:a16="http://schemas.microsoft.com/office/drawing/2014/main" id="{BF0463E9-E577-4BC7-AF35-C8B6A9A38F51}"/>
                  </a:ext>
                </a:extLst>
              </p:cNvPr>
              <p:cNvGrpSpPr/>
              <p:nvPr userDrawn="1"/>
            </p:nvGrpSpPr>
            <p:grpSpPr>
              <a:xfrm>
                <a:off x="1380471" y="2539224"/>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sp>
        <p:nvSpPr>
          <p:cNvPr id="43" name="Pladsholder til tekst 2">
            <a:extLst>
              <a:ext uri="{FF2B5EF4-FFF2-40B4-BE49-F238E27FC236}">
                <a16:creationId xmlns:a16="http://schemas.microsoft.com/office/drawing/2014/main" id="{E3F895EF-416D-4577-8F17-F57435C33C08}"/>
              </a:ext>
            </a:extLst>
          </p:cNvPr>
          <p:cNvSpPr>
            <a:spLocks noGrp="1"/>
          </p:cNvSpPr>
          <p:nvPr>
            <p:ph type="body" sz="quarter" idx="10" hasCustomPrompt="1"/>
          </p:nvPr>
        </p:nvSpPr>
        <p:spPr>
          <a:xfrm>
            <a:off x="1656787"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44" name="Pladsholder til tekst 2">
            <a:extLst>
              <a:ext uri="{FF2B5EF4-FFF2-40B4-BE49-F238E27FC236}">
                <a16:creationId xmlns:a16="http://schemas.microsoft.com/office/drawing/2014/main" id="{2EC56C6F-1F0F-4437-9E01-400B377E9BBC}"/>
              </a:ext>
            </a:extLst>
          </p:cNvPr>
          <p:cNvSpPr>
            <a:spLocks noGrp="1"/>
          </p:cNvSpPr>
          <p:nvPr>
            <p:ph type="body" sz="quarter" idx="11" hasCustomPrompt="1"/>
          </p:nvPr>
        </p:nvSpPr>
        <p:spPr>
          <a:xfrm>
            <a:off x="5668828"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5" name="Pladsholder til tekst 2">
            <a:extLst>
              <a:ext uri="{FF2B5EF4-FFF2-40B4-BE49-F238E27FC236}">
                <a16:creationId xmlns:a16="http://schemas.microsoft.com/office/drawing/2014/main" id="{71E68C85-AEF3-4327-96CC-131D59D41D8A}"/>
              </a:ext>
            </a:extLst>
          </p:cNvPr>
          <p:cNvSpPr>
            <a:spLocks noGrp="1"/>
          </p:cNvSpPr>
          <p:nvPr>
            <p:ph type="body" sz="quarter" idx="12" hasCustomPrompt="1"/>
          </p:nvPr>
        </p:nvSpPr>
        <p:spPr>
          <a:xfrm>
            <a:off x="9680869"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6" name="Pladsholder til tekst 9">
            <a:extLst>
              <a:ext uri="{FF2B5EF4-FFF2-40B4-BE49-F238E27FC236}">
                <a16:creationId xmlns:a16="http://schemas.microsoft.com/office/drawing/2014/main" id="{7D582CF3-CBF0-4FD4-BE83-ABC28DB56BAC}"/>
              </a:ext>
            </a:extLst>
          </p:cNvPr>
          <p:cNvSpPr>
            <a:spLocks noGrp="1"/>
          </p:cNvSpPr>
          <p:nvPr>
            <p:ph type="body" sz="quarter" idx="13" hasCustomPrompt="1"/>
          </p:nvPr>
        </p:nvSpPr>
        <p:spPr>
          <a:xfrm>
            <a:off x="816722"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08C529F4-A1D4-4257-A1EA-DF6839F8741C}"/>
              </a:ext>
            </a:extLst>
          </p:cNvPr>
          <p:cNvSpPr>
            <a:spLocks noGrp="1"/>
          </p:cNvSpPr>
          <p:nvPr>
            <p:ph type="body" sz="quarter" idx="14" hasCustomPrompt="1"/>
          </p:nvPr>
        </p:nvSpPr>
        <p:spPr>
          <a:xfrm>
            <a:off x="4828763"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8" name="Pladsholder til tekst 9">
            <a:extLst>
              <a:ext uri="{FF2B5EF4-FFF2-40B4-BE49-F238E27FC236}">
                <a16:creationId xmlns:a16="http://schemas.microsoft.com/office/drawing/2014/main" id="{AD8923BC-F7C9-4E4B-A595-EF01B1469E81}"/>
              </a:ext>
            </a:extLst>
          </p:cNvPr>
          <p:cNvSpPr>
            <a:spLocks noGrp="1"/>
          </p:cNvSpPr>
          <p:nvPr>
            <p:ph type="body" sz="quarter" idx="15" hasCustomPrompt="1"/>
          </p:nvPr>
        </p:nvSpPr>
        <p:spPr>
          <a:xfrm>
            <a:off x="8840804"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9" name="Pladsholder til tekst 9">
            <a:extLst>
              <a:ext uri="{FF2B5EF4-FFF2-40B4-BE49-F238E27FC236}">
                <a16:creationId xmlns:a16="http://schemas.microsoft.com/office/drawing/2014/main" id="{B016B950-0CCC-42AE-8FE0-C36E436468A2}"/>
              </a:ext>
            </a:extLst>
          </p:cNvPr>
          <p:cNvSpPr>
            <a:spLocks noGrp="1"/>
          </p:cNvSpPr>
          <p:nvPr>
            <p:ph type="body" sz="quarter" idx="16" hasCustomPrompt="1"/>
          </p:nvPr>
        </p:nvSpPr>
        <p:spPr>
          <a:xfrm>
            <a:off x="816722"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0" name="Pladsholder til tekst 9">
            <a:extLst>
              <a:ext uri="{FF2B5EF4-FFF2-40B4-BE49-F238E27FC236}">
                <a16:creationId xmlns:a16="http://schemas.microsoft.com/office/drawing/2014/main" id="{825D8F4C-6ABB-4298-96F2-FFA0450BD7CC}"/>
              </a:ext>
            </a:extLst>
          </p:cNvPr>
          <p:cNvSpPr>
            <a:spLocks noGrp="1"/>
          </p:cNvSpPr>
          <p:nvPr>
            <p:ph type="body" sz="quarter" idx="17" hasCustomPrompt="1"/>
          </p:nvPr>
        </p:nvSpPr>
        <p:spPr>
          <a:xfrm>
            <a:off x="4828763"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1" name="Pladsholder til tekst 9">
            <a:extLst>
              <a:ext uri="{FF2B5EF4-FFF2-40B4-BE49-F238E27FC236}">
                <a16:creationId xmlns:a16="http://schemas.microsoft.com/office/drawing/2014/main" id="{D95824FC-9C73-4DE5-9108-74261BFA5D15}"/>
              </a:ext>
            </a:extLst>
          </p:cNvPr>
          <p:cNvSpPr>
            <a:spLocks noGrp="1"/>
          </p:cNvSpPr>
          <p:nvPr>
            <p:ph type="body" sz="quarter" idx="18" hasCustomPrompt="1"/>
          </p:nvPr>
        </p:nvSpPr>
        <p:spPr>
          <a:xfrm>
            <a:off x="8840804"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973215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4037" y="1678610"/>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615009"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616755"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grpSp>
        <p:nvGrpSpPr>
          <p:cNvPr id="29" name="Gruppe 28">
            <a:extLst>
              <a:ext uri="{FF2B5EF4-FFF2-40B4-BE49-F238E27FC236}">
                <a16:creationId xmlns:a16="http://schemas.microsoft.com/office/drawing/2014/main" id="{197E3A5F-EFDB-47A4-AF87-EC93832E86DA}"/>
              </a:ext>
            </a:extLst>
          </p:cNvPr>
          <p:cNvGrpSpPr/>
          <p:nvPr userDrawn="1"/>
        </p:nvGrpSpPr>
        <p:grpSpPr>
          <a:xfrm>
            <a:off x="5596078" y="1678610"/>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4756013"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025192"/>
            <a:ext cx="2615009" cy="195784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3957929"/>
            <a:ext cx="2616755" cy="19558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bg2"/>
              </a:solidFill>
            </a:endParaRPr>
          </a:p>
        </p:txBody>
      </p:sp>
      <p:grpSp>
        <p:nvGrpSpPr>
          <p:cNvPr id="39" name="Gruppe 38">
            <a:extLst>
              <a:ext uri="{FF2B5EF4-FFF2-40B4-BE49-F238E27FC236}">
                <a16:creationId xmlns:a16="http://schemas.microsoft.com/office/drawing/2014/main" id="{BF0463E9-E577-4BC7-AF35-C8B6A9A38F51}"/>
              </a:ext>
            </a:extLst>
          </p:cNvPr>
          <p:cNvGrpSpPr/>
          <p:nvPr userDrawn="1"/>
        </p:nvGrpSpPr>
        <p:grpSpPr>
          <a:xfrm>
            <a:off x="9608119" y="1678610"/>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2" name="Gruppe 1">
            <a:extLst>
              <a:ext uri="{FF2B5EF4-FFF2-40B4-BE49-F238E27FC236}">
                <a16:creationId xmlns:a16="http://schemas.microsoft.com/office/drawing/2014/main" id="{D0942222-EED7-494E-8146-24D140ABEF84}"/>
              </a:ext>
            </a:extLst>
          </p:cNvPr>
          <p:cNvGrpSpPr/>
          <p:nvPr userDrawn="1"/>
        </p:nvGrpSpPr>
        <p:grpSpPr>
          <a:xfrm>
            <a:off x="623888" y="2858331"/>
            <a:ext cx="10944224" cy="288000"/>
            <a:chOff x="623888" y="3070278"/>
            <a:chExt cx="10944224" cy="288000"/>
          </a:xfrm>
        </p:grpSpPr>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8768054"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025369"/>
            <a:ext cx="2615009" cy="19558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3958105"/>
            <a:ext cx="2616755" cy="19538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bg2"/>
              </a:solidFill>
            </a:endParaRPr>
          </a:p>
        </p:txBody>
      </p:sp>
      <p:sp>
        <p:nvSpPr>
          <p:cNvPr id="33" name="Pladsholder til tekst 2">
            <a:extLst>
              <a:ext uri="{FF2B5EF4-FFF2-40B4-BE49-F238E27FC236}">
                <a16:creationId xmlns:a16="http://schemas.microsoft.com/office/drawing/2014/main" id="{30CDEF12-8ECC-4933-82F4-E7890502390E}"/>
              </a:ext>
            </a:extLst>
          </p:cNvPr>
          <p:cNvSpPr>
            <a:spLocks noGrp="1"/>
          </p:cNvSpPr>
          <p:nvPr>
            <p:ph type="body" sz="quarter" idx="10" hasCustomPrompt="1"/>
          </p:nvPr>
        </p:nvSpPr>
        <p:spPr>
          <a:xfrm>
            <a:off x="1656787"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34" name="Pladsholder til tekst 2">
            <a:extLst>
              <a:ext uri="{FF2B5EF4-FFF2-40B4-BE49-F238E27FC236}">
                <a16:creationId xmlns:a16="http://schemas.microsoft.com/office/drawing/2014/main" id="{69A6C0A1-6C50-4E7F-8A94-AAA7AC1C4FB9}"/>
              </a:ext>
            </a:extLst>
          </p:cNvPr>
          <p:cNvSpPr>
            <a:spLocks noGrp="1"/>
          </p:cNvSpPr>
          <p:nvPr>
            <p:ph type="body" sz="quarter" idx="11" hasCustomPrompt="1"/>
          </p:nvPr>
        </p:nvSpPr>
        <p:spPr>
          <a:xfrm>
            <a:off x="5668828"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3" name="Pladsholder til tekst 2">
            <a:extLst>
              <a:ext uri="{FF2B5EF4-FFF2-40B4-BE49-F238E27FC236}">
                <a16:creationId xmlns:a16="http://schemas.microsoft.com/office/drawing/2014/main" id="{DF966D39-3234-4B3A-8950-8E5E252E2CA1}"/>
              </a:ext>
            </a:extLst>
          </p:cNvPr>
          <p:cNvSpPr>
            <a:spLocks noGrp="1"/>
          </p:cNvSpPr>
          <p:nvPr>
            <p:ph type="body" sz="quarter" idx="12" hasCustomPrompt="1"/>
          </p:nvPr>
        </p:nvSpPr>
        <p:spPr>
          <a:xfrm>
            <a:off x="9680869"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4" name="Pladsholder til tekst 9">
            <a:extLst>
              <a:ext uri="{FF2B5EF4-FFF2-40B4-BE49-F238E27FC236}">
                <a16:creationId xmlns:a16="http://schemas.microsoft.com/office/drawing/2014/main" id="{4F36E2DE-15A0-4AC3-9042-F8BDE2E3F197}"/>
              </a:ext>
            </a:extLst>
          </p:cNvPr>
          <p:cNvSpPr>
            <a:spLocks noGrp="1"/>
          </p:cNvSpPr>
          <p:nvPr>
            <p:ph type="body" sz="quarter" idx="13" hasCustomPrompt="1"/>
          </p:nvPr>
        </p:nvSpPr>
        <p:spPr>
          <a:xfrm>
            <a:off x="816722"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4F26B0CE-AF2F-4F49-AA6C-B7E5D5CE7CAF}"/>
              </a:ext>
            </a:extLst>
          </p:cNvPr>
          <p:cNvSpPr>
            <a:spLocks noGrp="1"/>
          </p:cNvSpPr>
          <p:nvPr>
            <p:ph type="body" sz="quarter" idx="14" hasCustomPrompt="1"/>
          </p:nvPr>
        </p:nvSpPr>
        <p:spPr>
          <a:xfrm>
            <a:off x="4828763"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5DD444A3-2BB8-433D-AEFE-6590488FD384}"/>
              </a:ext>
            </a:extLst>
          </p:cNvPr>
          <p:cNvSpPr>
            <a:spLocks noGrp="1"/>
          </p:cNvSpPr>
          <p:nvPr>
            <p:ph type="body" sz="quarter" idx="15" hasCustomPrompt="1"/>
          </p:nvPr>
        </p:nvSpPr>
        <p:spPr>
          <a:xfrm>
            <a:off x="8840804"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29D8A6D4-2213-4DE4-9648-B2705CE47AA7}"/>
              </a:ext>
            </a:extLst>
          </p:cNvPr>
          <p:cNvSpPr>
            <a:spLocks noGrp="1"/>
          </p:cNvSpPr>
          <p:nvPr>
            <p:ph type="body" sz="quarter" idx="16" hasCustomPrompt="1"/>
          </p:nvPr>
        </p:nvSpPr>
        <p:spPr>
          <a:xfrm>
            <a:off x="816722"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F8438DBC-6AA2-4A67-83F7-EE36844DE4E5}"/>
              </a:ext>
            </a:extLst>
          </p:cNvPr>
          <p:cNvSpPr>
            <a:spLocks noGrp="1"/>
          </p:cNvSpPr>
          <p:nvPr>
            <p:ph type="body" sz="quarter" idx="17" hasCustomPrompt="1"/>
          </p:nvPr>
        </p:nvSpPr>
        <p:spPr>
          <a:xfrm>
            <a:off x="4828763"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14569911-F0F7-44D0-BC20-99217A220010}"/>
              </a:ext>
            </a:extLst>
          </p:cNvPr>
          <p:cNvSpPr>
            <a:spLocks noGrp="1"/>
          </p:cNvSpPr>
          <p:nvPr>
            <p:ph type="body" sz="quarter" idx="18" hasCustomPrompt="1"/>
          </p:nvPr>
        </p:nvSpPr>
        <p:spPr>
          <a:xfrm>
            <a:off x="8840804"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3535810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4037" y="1678610"/>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615009"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616755"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29" name="Gruppe 28">
            <a:extLst>
              <a:ext uri="{FF2B5EF4-FFF2-40B4-BE49-F238E27FC236}">
                <a16:creationId xmlns:a16="http://schemas.microsoft.com/office/drawing/2014/main" id="{197E3A5F-EFDB-47A4-AF87-EC93832E86DA}"/>
              </a:ext>
            </a:extLst>
          </p:cNvPr>
          <p:cNvGrpSpPr/>
          <p:nvPr userDrawn="1"/>
        </p:nvGrpSpPr>
        <p:grpSpPr>
          <a:xfrm>
            <a:off x="5596078" y="1678610"/>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4756013"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025192"/>
            <a:ext cx="2615009" cy="195784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3957929"/>
            <a:ext cx="2616755" cy="195582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nvGrpSpPr>
          <p:cNvPr id="39" name="Gruppe 38">
            <a:extLst>
              <a:ext uri="{FF2B5EF4-FFF2-40B4-BE49-F238E27FC236}">
                <a16:creationId xmlns:a16="http://schemas.microsoft.com/office/drawing/2014/main" id="{BF0463E9-E577-4BC7-AF35-C8B6A9A38F51}"/>
              </a:ext>
            </a:extLst>
          </p:cNvPr>
          <p:cNvGrpSpPr/>
          <p:nvPr userDrawn="1"/>
        </p:nvGrpSpPr>
        <p:grpSpPr>
          <a:xfrm>
            <a:off x="9608119" y="1678610"/>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2" name="Gruppe 1">
            <a:extLst>
              <a:ext uri="{FF2B5EF4-FFF2-40B4-BE49-F238E27FC236}">
                <a16:creationId xmlns:a16="http://schemas.microsoft.com/office/drawing/2014/main" id="{D0942222-EED7-494E-8146-24D140ABEF84}"/>
              </a:ext>
            </a:extLst>
          </p:cNvPr>
          <p:cNvGrpSpPr/>
          <p:nvPr userDrawn="1"/>
        </p:nvGrpSpPr>
        <p:grpSpPr>
          <a:xfrm>
            <a:off x="623888" y="2858331"/>
            <a:ext cx="10944224" cy="288000"/>
            <a:chOff x="623888" y="3070278"/>
            <a:chExt cx="10944224" cy="288000"/>
          </a:xfrm>
        </p:grpSpPr>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8768054"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025369"/>
            <a:ext cx="2615009" cy="195582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3958105"/>
            <a:ext cx="2616755" cy="195381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sp>
        <p:nvSpPr>
          <p:cNvPr id="33" name="Pladsholder til tekst 2">
            <a:extLst>
              <a:ext uri="{FF2B5EF4-FFF2-40B4-BE49-F238E27FC236}">
                <a16:creationId xmlns:a16="http://schemas.microsoft.com/office/drawing/2014/main" id="{EF95E206-5970-43EE-8B90-9FAFC9432F8D}"/>
              </a:ext>
            </a:extLst>
          </p:cNvPr>
          <p:cNvSpPr>
            <a:spLocks noGrp="1"/>
          </p:cNvSpPr>
          <p:nvPr>
            <p:ph type="body" sz="quarter" idx="10" hasCustomPrompt="1"/>
          </p:nvPr>
        </p:nvSpPr>
        <p:spPr>
          <a:xfrm>
            <a:off x="1656787"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34" name="Pladsholder til tekst 2">
            <a:extLst>
              <a:ext uri="{FF2B5EF4-FFF2-40B4-BE49-F238E27FC236}">
                <a16:creationId xmlns:a16="http://schemas.microsoft.com/office/drawing/2014/main" id="{90F36C13-A39B-4AA2-8571-B36CEE5C2F79}"/>
              </a:ext>
            </a:extLst>
          </p:cNvPr>
          <p:cNvSpPr>
            <a:spLocks noGrp="1"/>
          </p:cNvSpPr>
          <p:nvPr>
            <p:ph type="body" sz="quarter" idx="11" hasCustomPrompt="1"/>
          </p:nvPr>
        </p:nvSpPr>
        <p:spPr>
          <a:xfrm>
            <a:off x="5668828"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3" name="Pladsholder til tekst 2">
            <a:extLst>
              <a:ext uri="{FF2B5EF4-FFF2-40B4-BE49-F238E27FC236}">
                <a16:creationId xmlns:a16="http://schemas.microsoft.com/office/drawing/2014/main" id="{C81B25AA-A5FB-491B-A1EF-F787C06B4610}"/>
              </a:ext>
            </a:extLst>
          </p:cNvPr>
          <p:cNvSpPr>
            <a:spLocks noGrp="1"/>
          </p:cNvSpPr>
          <p:nvPr>
            <p:ph type="body" sz="quarter" idx="12" hasCustomPrompt="1"/>
          </p:nvPr>
        </p:nvSpPr>
        <p:spPr>
          <a:xfrm>
            <a:off x="9680869"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4" name="Pladsholder til tekst 9">
            <a:extLst>
              <a:ext uri="{FF2B5EF4-FFF2-40B4-BE49-F238E27FC236}">
                <a16:creationId xmlns:a16="http://schemas.microsoft.com/office/drawing/2014/main" id="{BC7AEECE-85C0-4938-8F8E-DC34621CF082}"/>
              </a:ext>
            </a:extLst>
          </p:cNvPr>
          <p:cNvSpPr>
            <a:spLocks noGrp="1"/>
          </p:cNvSpPr>
          <p:nvPr>
            <p:ph type="body" sz="quarter" idx="13" hasCustomPrompt="1"/>
          </p:nvPr>
        </p:nvSpPr>
        <p:spPr>
          <a:xfrm>
            <a:off x="816722"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2F7B7859-EA6D-4754-B52E-8157B217F8B1}"/>
              </a:ext>
            </a:extLst>
          </p:cNvPr>
          <p:cNvSpPr>
            <a:spLocks noGrp="1"/>
          </p:cNvSpPr>
          <p:nvPr>
            <p:ph type="body" sz="quarter" idx="14" hasCustomPrompt="1"/>
          </p:nvPr>
        </p:nvSpPr>
        <p:spPr>
          <a:xfrm>
            <a:off x="4828763"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939B0034-9B31-41BD-95BD-D5142B825F24}"/>
              </a:ext>
            </a:extLst>
          </p:cNvPr>
          <p:cNvSpPr>
            <a:spLocks noGrp="1"/>
          </p:cNvSpPr>
          <p:nvPr>
            <p:ph type="body" sz="quarter" idx="15" hasCustomPrompt="1"/>
          </p:nvPr>
        </p:nvSpPr>
        <p:spPr>
          <a:xfrm>
            <a:off x="8840804"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C4F26827-FD71-4D11-9525-B1C055B1740F}"/>
              </a:ext>
            </a:extLst>
          </p:cNvPr>
          <p:cNvSpPr>
            <a:spLocks noGrp="1"/>
          </p:cNvSpPr>
          <p:nvPr>
            <p:ph type="body" sz="quarter" idx="16" hasCustomPrompt="1"/>
          </p:nvPr>
        </p:nvSpPr>
        <p:spPr>
          <a:xfrm>
            <a:off x="816722"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18F7A1C4-AF91-4D38-91E7-BC507E2F0D5B}"/>
              </a:ext>
            </a:extLst>
          </p:cNvPr>
          <p:cNvSpPr>
            <a:spLocks noGrp="1"/>
          </p:cNvSpPr>
          <p:nvPr>
            <p:ph type="body" sz="quarter" idx="17" hasCustomPrompt="1"/>
          </p:nvPr>
        </p:nvSpPr>
        <p:spPr>
          <a:xfrm>
            <a:off x="4828763"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45D2C307-2C05-4DBB-A764-AF3A97AFCFAB}"/>
              </a:ext>
            </a:extLst>
          </p:cNvPr>
          <p:cNvSpPr>
            <a:spLocks noGrp="1"/>
          </p:cNvSpPr>
          <p:nvPr>
            <p:ph type="body" sz="quarter" idx="18" hasCustomPrompt="1"/>
          </p:nvPr>
        </p:nvSpPr>
        <p:spPr>
          <a:xfrm>
            <a:off x="8840804"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3454138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0294"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3043"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51" name="Rektangel 50">
            <a:extLst>
              <a:ext uri="{FF2B5EF4-FFF2-40B4-BE49-F238E27FC236}">
                <a16:creationId xmlns:a16="http://schemas.microsoft.com/office/drawing/2014/main" id="{4F454AE4-0688-4D43-AE2B-36803944AEB3}"/>
              </a:ext>
            </a:extLst>
          </p:cNvPr>
          <p:cNvSpPr/>
          <p:nvPr userDrawn="1"/>
        </p:nvSpPr>
        <p:spPr>
          <a:xfrm>
            <a:off x="4330560"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4403309"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61" name="Rektangel 60">
            <a:extLst>
              <a:ext uri="{FF2B5EF4-FFF2-40B4-BE49-F238E27FC236}">
                <a16:creationId xmlns:a16="http://schemas.microsoft.com/office/drawing/2014/main" id="{28EE3455-C533-46DC-AB5D-7B6A5F4A1FA9}"/>
              </a:ext>
            </a:extLst>
          </p:cNvPr>
          <p:cNvSpPr/>
          <p:nvPr userDrawn="1"/>
        </p:nvSpPr>
        <p:spPr>
          <a:xfrm>
            <a:off x="7080826"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7153575"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1" name="Rektangel 70">
            <a:extLst>
              <a:ext uri="{FF2B5EF4-FFF2-40B4-BE49-F238E27FC236}">
                <a16:creationId xmlns:a16="http://schemas.microsoft.com/office/drawing/2014/main" id="{DCAED973-E0E1-4570-8F86-442E4447BFBE}"/>
              </a:ext>
            </a:extLst>
          </p:cNvPr>
          <p:cNvSpPr/>
          <p:nvPr userDrawn="1"/>
        </p:nvSpPr>
        <p:spPr>
          <a:xfrm>
            <a:off x="9831092"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9903841"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9" name="Rektangel 68">
            <a:extLst>
              <a:ext uri="{FF2B5EF4-FFF2-40B4-BE49-F238E27FC236}">
                <a16:creationId xmlns:a16="http://schemas.microsoft.com/office/drawing/2014/main" id="{4B597CC2-EE7D-4880-97AB-DF72FDC89C0C}"/>
              </a:ext>
            </a:extLst>
          </p:cNvPr>
          <p:cNvSpPr/>
          <p:nvPr userDrawn="1"/>
        </p:nvSpPr>
        <p:spPr>
          <a:xfrm>
            <a:off x="8994770"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8" name="Pladsholder til tekst 7">
            <a:extLst>
              <a:ext uri="{FF2B5EF4-FFF2-40B4-BE49-F238E27FC236}">
                <a16:creationId xmlns:a16="http://schemas.microsoft.com/office/drawing/2014/main" id="{32415D24-58B4-4232-99CD-B7D4DAE5CD30}"/>
              </a:ext>
            </a:extLst>
          </p:cNvPr>
          <p:cNvSpPr>
            <a:spLocks noGrp="1"/>
          </p:cNvSpPr>
          <p:nvPr>
            <p:ph type="body" sz="quarter" idx="10" hasCustomPrompt="1"/>
          </p:nvPr>
        </p:nvSpPr>
        <p:spPr>
          <a:xfrm>
            <a:off x="1653043"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55" name="Pladsholder til tekst 7">
            <a:extLst>
              <a:ext uri="{FF2B5EF4-FFF2-40B4-BE49-F238E27FC236}">
                <a16:creationId xmlns:a16="http://schemas.microsoft.com/office/drawing/2014/main" id="{3F478AB9-12F3-4816-B393-5B0459DBF4CD}"/>
              </a:ext>
            </a:extLst>
          </p:cNvPr>
          <p:cNvSpPr>
            <a:spLocks noGrp="1"/>
          </p:cNvSpPr>
          <p:nvPr>
            <p:ph type="body" sz="quarter" idx="11" hasCustomPrompt="1"/>
          </p:nvPr>
        </p:nvSpPr>
        <p:spPr>
          <a:xfrm>
            <a:off x="4403309"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65" name="Pladsholder til tekst 7">
            <a:extLst>
              <a:ext uri="{FF2B5EF4-FFF2-40B4-BE49-F238E27FC236}">
                <a16:creationId xmlns:a16="http://schemas.microsoft.com/office/drawing/2014/main" id="{DF07FF73-C3F6-47B9-9C5C-5C2812C1E204}"/>
              </a:ext>
            </a:extLst>
          </p:cNvPr>
          <p:cNvSpPr>
            <a:spLocks noGrp="1"/>
          </p:cNvSpPr>
          <p:nvPr>
            <p:ph type="body" sz="quarter" idx="12" hasCustomPrompt="1"/>
          </p:nvPr>
        </p:nvSpPr>
        <p:spPr>
          <a:xfrm>
            <a:off x="7153575"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77" name="Pladsholder til tekst 7">
            <a:extLst>
              <a:ext uri="{FF2B5EF4-FFF2-40B4-BE49-F238E27FC236}">
                <a16:creationId xmlns:a16="http://schemas.microsoft.com/office/drawing/2014/main" id="{AD15D941-3D17-4C88-8C8B-A7A883608892}"/>
              </a:ext>
            </a:extLst>
          </p:cNvPr>
          <p:cNvSpPr>
            <a:spLocks noGrp="1"/>
          </p:cNvSpPr>
          <p:nvPr>
            <p:ph type="body" sz="quarter" idx="13" hasCustomPrompt="1"/>
          </p:nvPr>
        </p:nvSpPr>
        <p:spPr>
          <a:xfrm>
            <a:off x="9903841"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78" name="Pladsholder til tekst 7">
            <a:extLst>
              <a:ext uri="{FF2B5EF4-FFF2-40B4-BE49-F238E27FC236}">
                <a16:creationId xmlns:a16="http://schemas.microsoft.com/office/drawing/2014/main" id="{2A2D3C97-56CD-48F0-9F7B-169AEEF16244}"/>
              </a:ext>
            </a:extLst>
          </p:cNvPr>
          <p:cNvSpPr>
            <a:spLocks noGrp="1"/>
          </p:cNvSpPr>
          <p:nvPr>
            <p:ph type="body" sz="quarter" idx="14" hasCustomPrompt="1"/>
          </p:nvPr>
        </p:nvSpPr>
        <p:spPr>
          <a:xfrm>
            <a:off x="816722"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79" name="Pladsholder til tekst 7">
            <a:extLst>
              <a:ext uri="{FF2B5EF4-FFF2-40B4-BE49-F238E27FC236}">
                <a16:creationId xmlns:a16="http://schemas.microsoft.com/office/drawing/2014/main" id="{6BB79441-0603-404C-99C5-450D659D7587}"/>
              </a:ext>
            </a:extLst>
          </p:cNvPr>
          <p:cNvSpPr>
            <a:spLocks noGrp="1"/>
          </p:cNvSpPr>
          <p:nvPr>
            <p:ph type="body" sz="quarter" idx="15" hasCustomPrompt="1"/>
          </p:nvPr>
        </p:nvSpPr>
        <p:spPr>
          <a:xfrm>
            <a:off x="3566988"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0" name="Pladsholder til tekst 7">
            <a:extLst>
              <a:ext uri="{FF2B5EF4-FFF2-40B4-BE49-F238E27FC236}">
                <a16:creationId xmlns:a16="http://schemas.microsoft.com/office/drawing/2014/main" id="{39CB6468-8213-4ABC-9B45-B23B05EEC64D}"/>
              </a:ext>
            </a:extLst>
          </p:cNvPr>
          <p:cNvSpPr>
            <a:spLocks noGrp="1"/>
          </p:cNvSpPr>
          <p:nvPr>
            <p:ph type="body" sz="quarter" idx="16" hasCustomPrompt="1"/>
          </p:nvPr>
        </p:nvSpPr>
        <p:spPr>
          <a:xfrm>
            <a:off x="6317254"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1" name="Pladsholder til tekst 7">
            <a:extLst>
              <a:ext uri="{FF2B5EF4-FFF2-40B4-BE49-F238E27FC236}">
                <a16:creationId xmlns:a16="http://schemas.microsoft.com/office/drawing/2014/main" id="{C094CE5D-368F-454D-9F2C-209703702232}"/>
              </a:ext>
            </a:extLst>
          </p:cNvPr>
          <p:cNvSpPr>
            <a:spLocks noGrp="1"/>
          </p:cNvSpPr>
          <p:nvPr>
            <p:ph type="body" sz="quarter" idx="17" hasCustomPrompt="1"/>
          </p:nvPr>
        </p:nvSpPr>
        <p:spPr>
          <a:xfrm>
            <a:off x="9067520"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2" name="Pladsholder til tekst 7">
            <a:extLst>
              <a:ext uri="{FF2B5EF4-FFF2-40B4-BE49-F238E27FC236}">
                <a16:creationId xmlns:a16="http://schemas.microsoft.com/office/drawing/2014/main" id="{ED2C6A50-02E3-4A8A-8FA5-98263F70EC28}"/>
              </a:ext>
            </a:extLst>
          </p:cNvPr>
          <p:cNvSpPr>
            <a:spLocks noGrp="1"/>
          </p:cNvSpPr>
          <p:nvPr>
            <p:ph type="body" sz="quarter" idx="18" hasCustomPrompt="1"/>
          </p:nvPr>
        </p:nvSpPr>
        <p:spPr>
          <a:xfrm>
            <a:off x="816722"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3" name="Pladsholder til tekst 7">
            <a:extLst>
              <a:ext uri="{FF2B5EF4-FFF2-40B4-BE49-F238E27FC236}">
                <a16:creationId xmlns:a16="http://schemas.microsoft.com/office/drawing/2014/main" id="{72008D14-4D99-4DED-9EFB-C8F398EF5FCD}"/>
              </a:ext>
            </a:extLst>
          </p:cNvPr>
          <p:cNvSpPr>
            <a:spLocks noGrp="1"/>
          </p:cNvSpPr>
          <p:nvPr>
            <p:ph type="body" sz="quarter" idx="19" hasCustomPrompt="1"/>
          </p:nvPr>
        </p:nvSpPr>
        <p:spPr>
          <a:xfrm>
            <a:off x="3566988"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4" name="Pladsholder til tekst 7">
            <a:extLst>
              <a:ext uri="{FF2B5EF4-FFF2-40B4-BE49-F238E27FC236}">
                <a16:creationId xmlns:a16="http://schemas.microsoft.com/office/drawing/2014/main" id="{2A9DDC90-E80F-4AFB-B7B3-CF31FB099F67}"/>
              </a:ext>
            </a:extLst>
          </p:cNvPr>
          <p:cNvSpPr>
            <a:spLocks noGrp="1"/>
          </p:cNvSpPr>
          <p:nvPr>
            <p:ph type="body" sz="quarter" idx="20" hasCustomPrompt="1"/>
          </p:nvPr>
        </p:nvSpPr>
        <p:spPr>
          <a:xfrm>
            <a:off x="6317254"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5" name="Pladsholder til tekst 7">
            <a:extLst>
              <a:ext uri="{FF2B5EF4-FFF2-40B4-BE49-F238E27FC236}">
                <a16:creationId xmlns:a16="http://schemas.microsoft.com/office/drawing/2014/main" id="{C7562C84-08C9-4B0D-B4D3-F5ECB0E289B8}"/>
              </a:ext>
            </a:extLst>
          </p:cNvPr>
          <p:cNvSpPr>
            <a:spLocks noGrp="1"/>
          </p:cNvSpPr>
          <p:nvPr>
            <p:ph type="body" sz="quarter" idx="21" hasCustomPrompt="1"/>
          </p:nvPr>
        </p:nvSpPr>
        <p:spPr>
          <a:xfrm>
            <a:off x="9067520"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2813736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0294" y="1965481"/>
            <a:ext cx="792749" cy="787643"/>
            <a:chOff x="1380471" y="2539224"/>
            <a:chExt cx="792749" cy="787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44" name="Gruppe 43">
            <a:extLst>
              <a:ext uri="{FF2B5EF4-FFF2-40B4-BE49-F238E27FC236}">
                <a16:creationId xmlns:a16="http://schemas.microsoft.com/office/drawing/2014/main" id="{02561E3C-7E8A-4945-87DE-76CD451E8CC8}"/>
              </a:ext>
            </a:extLst>
          </p:cNvPr>
          <p:cNvGrpSpPr/>
          <p:nvPr userDrawn="1"/>
        </p:nvGrpSpPr>
        <p:grpSpPr>
          <a:xfrm>
            <a:off x="4330560" y="1965481"/>
            <a:ext cx="792749" cy="787643"/>
            <a:chOff x="1380471" y="2539224"/>
            <a:chExt cx="792749" cy="787643"/>
          </a:xfrm>
        </p:grpSpPr>
        <p:sp>
          <p:nvSpPr>
            <p:cNvPr id="51" name="Rektangel 50">
              <a:extLst>
                <a:ext uri="{FF2B5EF4-FFF2-40B4-BE49-F238E27FC236}">
                  <a16:creationId xmlns:a16="http://schemas.microsoft.com/office/drawing/2014/main" id="{4F454AE4-0688-4D43-AE2B-36803944AEB3}"/>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54" name="Gruppe 53">
            <a:extLst>
              <a:ext uri="{FF2B5EF4-FFF2-40B4-BE49-F238E27FC236}">
                <a16:creationId xmlns:a16="http://schemas.microsoft.com/office/drawing/2014/main" id="{5BAFB534-A245-48CE-BC13-280B616848A4}"/>
              </a:ext>
            </a:extLst>
          </p:cNvPr>
          <p:cNvGrpSpPr/>
          <p:nvPr userDrawn="1"/>
        </p:nvGrpSpPr>
        <p:grpSpPr>
          <a:xfrm>
            <a:off x="7080826" y="1965481"/>
            <a:ext cx="792749" cy="787643"/>
            <a:chOff x="1380471" y="2539224"/>
            <a:chExt cx="792749" cy="787643"/>
          </a:xfrm>
        </p:grpSpPr>
        <p:sp>
          <p:nvSpPr>
            <p:cNvPr id="61" name="Rektangel 60">
              <a:extLst>
                <a:ext uri="{FF2B5EF4-FFF2-40B4-BE49-F238E27FC236}">
                  <a16:creationId xmlns:a16="http://schemas.microsoft.com/office/drawing/2014/main" id="{28EE3455-C533-46DC-AB5D-7B6A5F4A1FA9}"/>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64" name="Gruppe 63">
            <a:extLst>
              <a:ext uri="{FF2B5EF4-FFF2-40B4-BE49-F238E27FC236}">
                <a16:creationId xmlns:a16="http://schemas.microsoft.com/office/drawing/2014/main" id="{17AC6787-A365-4C77-818B-ACF8714AE1CD}"/>
              </a:ext>
            </a:extLst>
          </p:cNvPr>
          <p:cNvGrpSpPr/>
          <p:nvPr userDrawn="1"/>
        </p:nvGrpSpPr>
        <p:grpSpPr>
          <a:xfrm>
            <a:off x="9831092" y="1965481"/>
            <a:ext cx="792749" cy="787643"/>
            <a:chOff x="1380471" y="2539224"/>
            <a:chExt cx="792749" cy="787643"/>
          </a:xfrm>
        </p:grpSpPr>
        <p:sp>
          <p:nvSpPr>
            <p:cNvPr id="71" name="Rektangel 70">
              <a:extLst>
                <a:ext uri="{FF2B5EF4-FFF2-40B4-BE49-F238E27FC236}">
                  <a16:creationId xmlns:a16="http://schemas.microsoft.com/office/drawing/2014/main" id="{DCAED973-E0E1-4570-8F86-442E4447BFBE}"/>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9" name="Rektangel 68">
            <a:extLst>
              <a:ext uri="{FF2B5EF4-FFF2-40B4-BE49-F238E27FC236}">
                <a16:creationId xmlns:a16="http://schemas.microsoft.com/office/drawing/2014/main" id="{4B597CC2-EE7D-4880-97AB-DF72FDC89C0C}"/>
              </a:ext>
            </a:extLst>
          </p:cNvPr>
          <p:cNvSpPr/>
          <p:nvPr userDrawn="1"/>
        </p:nvSpPr>
        <p:spPr>
          <a:xfrm>
            <a:off x="8994770"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38" name="Pladsholder til tekst 7">
            <a:extLst>
              <a:ext uri="{FF2B5EF4-FFF2-40B4-BE49-F238E27FC236}">
                <a16:creationId xmlns:a16="http://schemas.microsoft.com/office/drawing/2014/main" id="{FD1819E2-3C09-403E-8067-2CB5A87AA20E}"/>
              </a:ext>
            </a:extLst>
          </p:cNvPr>
          <p:cNvSpPr>
            <a:spLocks noGrp="1"/>
          </p:cNvSpPr>
          <p:nvPr>
            <p:ph type="body" sz="quarter" idx="10" hasCustomPrompt="1"/>
          </p:nvPr>
        </p:nvSpPr>
        <p:spPr>
          <a:xfrm>
            <a:off x="1653043"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39" name="Pladsholder til tekst 7">
            <a:extLst>
              <a:ext uri="{FF2B5EF4-FFF2-40B4-BE49-F238E27FC236}">
                <a16:creationId xmlns:a16="http://schemas.microsoft.com/office/drawing/2014/main" id="{FD910686-B272-4164-AFD6-431936BB1CEE}"/>
              </a:ext>
            </a:extLst>
          </p:cNvPr>
          <p:cNvSpPr>
            <a:spLocks noGrp="1"/>
          </p:cNvSpPr>
          <p:nvPr>
            <p:ph type="body" sz="quarter" idx="11" hasCustomPrompt="1"/>
          </p:nvPr>
        </p:nvSpPr>
        <p:spPr>
          <a:xfrm>
            <a:off x="4403309"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0" name="Pladsholder til tekst 7">
            <a:extLst>
              <a:ext uri="{FF2B5EF4-FFF2-40B4-BE49-F238E27FC236}">
                <a16:creationId xmlns:a16="http://schemas.microsoft.com/office/drawing/2014/main" id="{36B5E815-1EB9-4809-807E-F0C2021FFF23}"/>
              </a:ext>
            </a:extLst>
          </p:cNvPr>
          <p:cNvSpPr>
            <a:spLocks noGrp="1"/>
          </p:cNvSpPr>
          <p:nvPr>
            <p:ph type="body" sz="quarter" idx="12" hasCustomPrompt="1"/>
          </p:nvPr>
        </p:nvSpPr>
        <p:spPr>
          <a:xfrm>
            <a:off x="7153575"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1" name="Pladsholder til tekst 7">
            <a:extLst>
              <a:ext uri="{FF2B5EF4-FFF2-40B4-BE49-F238E27FC236}">
                <a16:creationId xmlns:a16="http://schemas.microsoft.com/office/drawing/2014/main" id="{1B096AB3-1E6A-48EE-A1B6-FE0BBBC61B5C}"/>
              </a:ext>
            </a:extLst>
          </p:cNvPr>
          <p:cNvSpPr>
            <a:spLocks noGrp="1"/>
          </p:cNvSpPr>
          <p:nvPr>
            <p:ph type="body" sz="quarter" idx="13" hasCustomPrompt="1"/>
          </p:nvPr>
        </p:nvSpPr>
        <p:spPr>
          <a:xfrm>
            <a:off x="9903841"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2" name="Pladsholder til tekst 7">
            <a:extLst>
              <a:ext uri="{FF2B5EF4-FFF2-40B4-BE49-F238E27FC236}">
                <a16:creationId xmlns:a16="http://schemas.microsoft.com/office/drawing/2014/main" id="{272F89EB-D126-41F6-9C2D-97DC12EB1514}"/>
              </a:ext>
            </a:extLst>
          </p:cNvPr>
          <p:cNvSpPr>
            <a:spLocks noGrp="1"/>
          </p:cNvSpPr>
          <p:nvPr>
            <p:ph type="body" sz="quarter" idx="14" hasCustomPrompt="1"/>
          </p:nvPr>
        </p:nvSpPr>
        <p:spPr>
          <a:xfrm>
            <a:off x="816722"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3" name="Pladsholder til tekst 7">
            <a:extLst>
              <a:ext uri="{FF2B5EF4-FFF2-40B4-BE49-F238E27FC236}">
                <a16:creationId xmlns:a16="http://schemas.microsoft.com/office/drawing/2014/main" id="{9E40897C-B352-46D0-9C12-7DEA571C64FF}"/>
              </a:ext>
            </a:extLst>
          </p:cNvPr>
          <p:cNvSpPr>
            <a:spLocks noGrp="1"/>
          </p:cNvSpPr>
          <p:nvPr>
            <p:ph type="body" sz="quarter" idx="15" hasCustomPrompt="1"/>
          </p:nvPr>
        </p:nvSpPr>
        <p:spPr>
          <a:xfrm>
            <a:off x="3566988"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7">
            <a:extLst>
              <a:ext uri="{FF2B5EF4-FFF2-40B4-BE49-F238E27FC236}">
                <a16:creationId xmlns:a16="http://schemas.microsoft.com/office/drawing/2014/main" id="{A33DCE6F-87AA-4C46-8713-27F7A81CDBE9}"/>
              </a:ext>
            </a:extLst>
          </p:cNvPr>
          <p:cNvSpPr>
            <a:spLocks noGrp="1"/>
          </p:cNvSpPr>
          <p:nvPr>
            <p:ph type="body" sz="quarter" idx="16" hasCustomPrompt="1"/>
          </p:nvPr>
        </p:nvSpPr>
        <p:spPr>
          <a:xfrm>
            <a:off x="6317254"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E32B0F37-C543-4058-B2D9-88038B03BE27}"/>
              </a:ext>
            </a:extLst>
          </p:cNvPr>
          <p:cNvSpPr>
            <a:spLocks noGrp="1"/>
          </p:cNvSpPr>
          <p:nvPr>
            <p:ph type="body" sz="quarter" idx="17" hasCustomPrompt="1"/>
          </p:nvPr>
        </p:nvSpPr>
        <p:spPr>
          <a:xfrm>
            <a:off x="9067520"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247EB517-C125-46BA-A662-0957780F2770}"/>
              </a:ext>
            </a:extLst>
          </p:cNvPr>
          <p:cNvSpPr>
            <a:spLocks noGrp="1"/>
          </p:cNvSpPr>
          <p:nvPr>
            <p:ph type="body" sz="quarter" idx="18" hasCustomPrompt="1"/>
          </p:nvPr>
        </p:nvSpPr>
        <p:spPr>
          <a:xfrm>
            <a:off x="816722"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5" name="Pladsholder til tekst 7">
            <a:extLst>
              <a:ext uri="{FF2B5EF4-FFF2-40B4-BE49-F238E27FC236}">
                <a16:creationId xmlns:a16="http://schemas.microsoft.com/office/drawing/2014/main" id="{B391519F-5D44-4DA4-826F-F74179C59A06}"/>
              </a:ext>
            </a:extLst>
          </p:cNvPr>
          <p:cNvSpPr>
            <a:spLocks noGrp="1"/>
          </p:cNvSpPr>
          <p:nvPr>
            <p:ph type="body" sz="quarter" idx="19" hasCustomPrompt="1"/>
          </p:nvPr>
        </p:nvSpPr>
        <p:spPr>
          <a:xfrm>
            <a:off x="3566988"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6" name="Pladsholder til tekst 7">
            <a:extLst>
              <a:ext uri="{FF2B5EF4-FFF2-40B4-BE49-F238E27FC236}">
                <a16:creationId xmlns:a16="http://schemas.microsoft.com/office/drawing/2014/main" id="{21E93849-9EF4-4FFF-A764-B60BF399BE66}"/>
              </a:ext>
            </a:extLst>
          </p:cNvPr>
          <p:cNvSpPr>
            <a:spLocks noGrp="1"/>
          </p:cNvSpPr>
          <p:nvPr>
            <p:ph type="body" sz="quarter" idx="20" hasCustomPrompt="1"/>
          </p:nvPr>
        </p:nvSpPr>
        <p:spPr>
          <a:xfrm>
            <a:off x="6317254"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F955D776-A686-4C4D-A001-892210C24BD0}"/>
              </a:ext>
            </a:extLst>
          </p:cNvPr>
          <p:cNvSpPr>
            <a:spLocks noGrp="1"/>
          </p:cNvSpPr>
          <p:nvPr>
            <p:ph type="body" sz="quarter" idx="21" hasCustomPrompt="1"/>
          </p:nvPr>
        </p:nvSpPr>
        <p:spPr>
          <a:xfrm>
            <a:off x="9067520"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1697797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B4F31-BBBA-4BD5-93EC-AE592451FB5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76C463D-9008-42EA-82EA-696BCDD26E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23621F9-ED6B-4897-8653-AB304A2406A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ADC6882-E0A9-46AA-93DB-23E261D4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707D027-4E3C-4346-B201-D3742196C97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7F81B47-62DD-40A7-8D02-0230B3050E8D}"/>
              </a:ext>
            </a:extLst>
          </p:cNvPr>
          <p:cNvSpPr>
            <a:spLocks noGrp="1"/>
          </p:cNvSpPr>
          <p:nvPr>
            <p:ph type="dt" sz="half" idx="10"/>
          </p:nvPr>
        </p:nvSpPr>
        <p:spPr/>
        <p:txBody>
          <a:bodyPr/>
          <a:lstStyle/>
          <a:p>
            <a:fld id="{2382F8BB-A165-423C-80EE-2C0E0EDE406D}" type="datetimeFigureOut">
              <a:rPr lang="da-DK" smtClean="0"/>
              <a:t>13-01-2025</a:t>
            </a:fld>
            <a:endParaRPr lang="da-DK"/>
          </a:p>
        </p:txBody>
      </p:sp>
      <p:sp>
        <p:nvSpPr>
          <p:cNvPr id="8" name="Pladsholder til sidefod 7">
            <a:extLst>
              <a:ext uri="{FF2B5EF4-FFF2-40B4-BE49-F238E27FC236}">
                <a16:creationId xmlns:a16="http://schemas.microsoft.com/office/drawing/2014/main" id="{5D476C7F-AA5B-453C-B240-8138272E846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CA9F297-B038-46A4-912D-6F54F380660D}"/>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096683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0294"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3043"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51" name="Rektangel 50">
            <a:extLst>
              <a:ext uri="{FF2B5EF4-FFF2-40B4-BE49-F238E27FC236}">
                <a16:creationId xmlns:a16="http://schemas.microsoft.com/office/drawing/2014/main" id="{4F454AE4-0688-4D43-AE2B-36803944AEB3}"/>
              </a:ext>
            </a:extLst>
          </p:cNvPr>
          <p:cNvSpPr/>
          <p:nvPr userDrawn="1"/>
        </p:nvSpPr>
        <p:spPr>
          <a:xfrm>
            <a:off x="4330560"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4403309"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61" name="Rektangel 60">
            <a:extLst>
              <a:ext uri="{FF2B5EF4-FFF2-40B4-BE49-F238E27FC236}">
                <a16:creationId xmlns:a16="http://schemas.microsoft.com/office/drawing/2014/main" id="{28EE3455-C533-46DC-AB5D-7B6A5F4A1FA9}"/>
              </a:ext>
            </a:extLst>
          </p:cNvPr>
          <p:cNvSpPr/>
          <p:nvPr userDrawn="1"/>
        </p:nvSpPr>
        <p:spPr>
          <a:xfrm>
            <a:off x="7080826"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7153575"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1" name="Rektangel 70">
            <a:extLst>
              <a:ext uri="{FF2B5EF4-FFF2-40B4-BE49-F238E27FC236}">
                <a16:creationId xmlns:a16="http://schemas.microsoft.com/office/drawing/2014/main" id="{DCAED973-E0E1-4570-8F86-442E4447BFBE}"/>
              </a:ext>
            </a:extLst>
          </p:cNvPr>
          <p:cNvSpPr/>
          <p:nvPr userDrawn="1"/>
        </p:nvSpPr>
        <p:spPr>
          <a:xfrm>
            <a:off x="9831092"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9903841"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nvGrpSpPr>
          <p:cNvPr id="8" name="Gruppe 7">
            <a:extLst>
              <a:ext uri="{FF2B5EF4-FFF2-40B4-BE49-F238E27FC236}">
                <a16:creationId xmlns:a16="http://schemas.microsoft.com/office/drawing/2014/main" id="{7A64CB48-329B-45BD-8010-6006ECBAED1F}"/>
              </a:ext>
            </a:extLst>
          </p:cNvPr>
          <p:cNvGrpSpPr/>
          <p:nvPr userDrawn="1"/>
        </p:nvGrpSpPr>
        <p:grpSpPr>
          <a:xfrm>
            <a:off x="743972" y="3322409"/>
            <a:ext cx="10716191" cy="567903"/>
            <a:chOff x="743972" y="3483777"/>
            <a:chExt cx="10716191" cy="567903"/>
          </a:xfrm>
        </p:grpSpPr>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grpSp>
          <p:nvGrpSpPr>
            <p:cNvPr id="6" name="Gruppe 5">
              <a:extLst>
                <a:ext uri="{FF2B5EF4-FFF2-40B4-BE49-F238E27FC236}">
                  <a16:creationId xmlns:a16="http://schemas.microsoft.com/office/drawing/2014/main" id="{E6C0AD17-D285-4AB1-A6E4-195D9BCE7AC4}"/>
                </a:ext>
              </a:extLst>
            </p:cNvPr>
            <p:cNvGrpSpPr/>
            <p:nvPr userDrawn="1"/>
          </p:nvGrpSpPr>
          <p:grpSpPr>
            <a:xfrm>
              <a:off x="816722" y="3483777"/>
              <a:ext cx="10643441" cy="499948"/>
              <a:chOff x="816722" y="3483777"/>
              <a:chExt cx="10643441" cy="499948"/>
            </a:xfrm>
          </p:grpSpPr>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grpSp>
      </p:grpSp>
      <p:sp>
        <p:nvSpPr>
          <p:cNvPr id="69" name="Rektangel 68">
            <a:extLst>
              <a:ext uri="{FF2B5EF4-FFF2-40B4-BE49-F238E27FC236}">
                <a16:creationId xmlns:a16="http://schemas.microsoft.com/office/drawing/2014/main" id="{4B597CC2-EE7D-4880-97AB-DF72FDC89C0C}"/>
              </a:ext>
            </a:extLst>
          </p:cNvPr>
          <p:cNvSpPr/>
          <p:nvPr userDrawn="1"/>
        </p:nvSpPr>
        <p:spPr>
          <a:xfrm>
            <a:off x="8994770"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Pladsholder til tekst 7">
            <a:extLst>
              <a:ext uri="{FF2B5EF4-FFF2-40B4-BE49-F238E27FC236}">
                <a16:creationId xmlns:a16="http://schemas.microsoft.com/office/drawing/2014/main" id="{67E53A45-A920-4F3E-ADFF-601394AFC78F}"/>
              </a:ext>
            </a:extLst>
          </p:cNvPr>
          <p:cNvSpPr>
            <a:spLocks noGrp="1"/>
          </p:cNvSpPr>
          <p:nvPr userDrawn="1">
            <p:ph type="body" sz="quarter" idx="10" hasCustomPrompt="1"/>
          </p:nvPr>
        </p:nvSpPr>
        <p:spPr>
          <a:xfrm>
            <a:off x="1653043"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1" name="Pladsholder til tekst 7">
            <a:extLst>
              <a:ext uri="{FF2B5EF4-FFF2-40B4-BE49-F238E27FC236}">
                <a16:creationId xmlns:a16="http://schemas.microsoft.com/office/drawing/2014/main" id="{C8DB41E1-6670-4F6E-A135-6659E54ACBDD}"/>
              </a:ext>
            </a:extLst>
          </p:cNvPr>
          <p:cNvSpPr>
            <a:spLocks noGrp="1"/>
          </p:cNvSpPr>
          <p:nvPr userDrawn="1">
            <p:ph type="body" sz="quarter" idx="11" hasCustomPrompt="1"/>
          </p:nvPr>
        </p:nvSpPr>
        <p:spPr>
          <a:xfrm>
            <a:off x="4403309"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2" name="Pladsholder til tekst 7">
            <a:extLst>
              <a:ext uri="{FF2B5EF4-FFF2-40B4-BE49-F238E27FC236}">
                <a16:creationId xmlns:a16="http://schemas.microsoft.com/office/drawing/2014/main" id="{73DBE768-955C-4F36-870E-8366392883BD}"/>
              </a:ext>
            </a:extLst>
          </p:cNvPr>
          <p:cNvSpPr>
            <a:spLocks noGrp="1"/>
          </p:cNvSpPr>
          <p:nvPr userDrawn="1">
            <p:ph type="body" sz="quarter" idx="12" hasCustomPrompt="1"/>
          </p:nvPr>
        </p:nvSpPr>
        <p:spPr>
          <a:xfrm>
            <a:off x="7153575"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3" name="Pladsholder til tekst 7">
            <a:extLst>
              <a:ext uri="{FF2B5EF4-FFF2-40B4-BE49-F238E27FC236}">
                <a16:creationId xmlns:a16="http://schemas.microsoft.com/office/drawing/2014/main" id="{E96A02A2-E6E4-4E0E-9DE4-267D5B4FC558}"/>
              </a:ext>
            </a:extLst>
          </p:cNvPr>
          <p:cNvSpPr>
            <a:spLocks noGrp="1"/>
          </p:cNvSpPr>
          <p:nvPr userDrawn="1">
            <p:ph type="body" sz="quarter" idx="13" hasCustomPrompt="1"/>
          </p:nvPr>
        </p:nvSpPr>
        <p:spPr>
          <a:xfrm>
            <a:off x="9903841"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5" name="Pladsholder til tekst 7">
            <a:extLst>
              <a:ext uri="{FF2B5EF4-FFF2-40B4-BE49-F238E27FC236}">
                <a16:creationId xmlns:a16="http://schemas.microsoft.com/office/drawing/2014/main" id="{933CF8D8-FFCD-4D6A-900A-B8726FD47CA0}"/>
              </a:ext>
            </a:extLst>
          </p:cNvPr>
          <p:cNvSpPr>
            <a:spLocks noGrp="1"/>
          </p:cNvSpPr>
          <p:nvPr userDrawn="1">
            <p:ph type="body" sz="quarter" idx="14" hasCustomPrompt="1"/>
          </p:nvPr>
        </p:nvSpPr>
        <p:spPr>
          <a:xfrm>
            <a:off x="816722"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4657EA7F-4D43-46AB-8293-6CF762067D25}"/>
              </a:ext>
            </a:extLst>
          </p:cNvPr>
          <p:cNvSpPr>
            <a:spLocks noGrp="1"/>
          </p:cNvSpPr>
          <p:nvPr userDrawn="1">
            <p:ph type="body" sz="quarter" idx="15" hasCustomPrompt="1"/>
          </p:nvPr>
        </p:nvSpPr>
        <p:spPr>
          <a:xfrm>
            <a:off x="3566988"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DFAA6D7F-5309-4357-A9C3-04412A3C9329}"/>
              </a:ext>
            </a:extLst>
          </p:cNvPr>
          <p:cNvSpPr>
            <a:spLocks noGrp="1"/>
          </p:cNvSpPr>
          <p:nvPr userDrawn="1">
            <p:ph type="body" sz="quarter" idx="16" hasCustomPrompt="1"/>
          </p:nvPr>
        </p:nvSpPr>
        <p:spPr>
          <a:xfrm>
            <a:off x="6317254"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FC31579E-6886-48F0-86C8-CCEA663F6AB6}"/>
              </a:ext>
            </a:extLst>
          </p:cNvPr>
          <p:cNvSpPr>
            <a:spLocks noGrp="1"/>
          </p:cNvSpPr>
          <p:nvPr userDrawn="1">
            <p:ph type="body" sz="quarter" idx="17" hasCustomPrompt="1"/>
          </p:nvPr>
        </p:nvSpPr>
        <p:spPr>
          <a:xfrm>
            <a:off x="9067520"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6" name="Pladsholder til tekst 7">
            <a:extLst>
              <a:ext uri="{FF2B5EF4-FFF2-40B4-BE49-F238E27FC236}">
                <a16:creationId xmlns:a16="http://schemas.microsoft.com/office/drawing/2014/main" id="{284025DF-0767-48A9-9697-B3A99A9E9F7B}"/>
              </a:ext>
            </a:extLst>
          </p:cNvPr>
          <p:cNvSpPr>
            <a:spLocks noGrp="1"/>
          </p:cNvSpPr>
          <p:nvPr userDrawn="1">
            <p:ph type="body" sz="quarter" idx="18" hasCustomPrompt="1"/>
          </p:nvPr>
        </p:nvSpPr>
        <p:spPr>
          <a:xfrm>
            <a:off x="816722"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43180A86-5EE1-4641-9C23-1F42A26F72D4}"/>
              </a:ext>
            </a:extLst>
          </p:cNvPr>
          <p:cNvSpPr>
            <a:spLocks noGrp="1"/>
          </p:cNvSpPr>
          <p:nvPr userDrawn="1">
            <p:ph type="body" sz="quarter" idx="19" hasCustomPrompt="1"/>
          </p:nvPr>
        </p:nvSpPr>
        <p:spPr>
          <a:xfrm>
            <a:off x="3566988"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5" name="Pladsholder til tekst 7">
            <a:extLst>
              <a:ext uri="{FF2B5EF4-FFF2-40B4-BE49-F238E27FC236}">
                <a16:creationId xmlns:a16="http://schemas.microsoft.com/office/drawing/2014/main" id="{F2981287-8DD7-4AA3-8180-CEC307930DCF}"/>
              </a:ext>
            </a:extLst>
          </p:cNvPr>
          <p:cNvSpPr>
            <a:spLocks noGrp="1"/>
          </p:cNvSpPr>
          <p:nvPr userDrawn="1">
            <p:ph type="body" sz="quarter" idx="20" hasCustomPrompt="1"/>
          </p:nvPr>
        </p:nvSpPr>
        <p:spPr>
          <a:xfrm>
            <a:off x="6317254"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6" name="Pladsholder til tekst 7">
            <a:extLst>
              <a:ext uri="{FF2B5EF4-FFF2-40B4-BE49-F238E27FC236}">
                <a16:creationId xmlns:a16="http://schemas.microsoft.com/office/drawing/2014/main" id="{B5AA561B-5495-4080-9D8A-D46236DDA61D}"/>
              </a:ext>
            </a:extLst>
          </p:cNvPr>
          <p:cNvSpPr>
            <a:spLocks noGrp="1"/>
          </p:cNvSpPr>
          <p:nvPr userDrawn="1">
            <p:ph type="body" sz="quarter" idx="21" hasCustomPrompt="1"/>
          </p:nvPr>
        </p:nvSpPr>
        <p:spPr>
          <a:xfrm>
            <a:off x="9067520"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2955697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1003">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0294" y="1678609"/>
            <a:ext cx="792749" cy="787643"/>
            <a:chOff x="1380471" y="2539224"/>
            <a:chExt cx="792749" cy="787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44" name="Gruppe 43">
            <a:extLst>
              <a:ext uri="{FF2B5EF4-FFF2-40B4-BE49-F238E27FC236}">
                <a16:creationId xmlns:a16="http://schemas.microsoft.com/office/drawing/2014/main" id="{02561E3C-7E8A-4945-87DE-76CD451E8CC8}"/>
              </a:ext>
            </a:extLst>
          </p:cNvPr>
          <p:cNvGrpSpPr/>
          <p:nvPr userDrawn="1"/>
        </p:nvGrpSpPr>
        <p:grpSpPr>
          <a:xfrm>
            <a:off x="4330560" y="1678609"/>
            <a:ext cx="792749" cy="787643"/>
            <a:chOff x="1380471" y="2539224"/>
            <a:chExt cx="792749" cy="787643"/>
          </a:xfrm>
        </p:grpSpPr>
        <p:sp>
          <p:nvSpPr>
            <p:cNvPr id="51" name="Rektangel 50">
              <a:extLst>
                <a:ext uri="{FF2B5EF4-FFF2-40B4-BE49-F238E27FC236}">
                  <a16:creationId xmlns:a16="http://schemas.microsoft.com/office/drawing/2014/main" id="{4F454AE4-0688-4D43-AE2B-36803944AEB3}"/>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9" name="Rektangel 48">
            <a:extLst>
              <a:ext uri="{FF2B5EF4-FFF2-40B4-BE49-F238E27FC236}">
                <a16:creationId xmlns:a16="http://schemas.microsoft.com/office/drawing/2014/main" id="{E68AB055-2CA2-4EC6-9781-90880A048123}"/>
              </a:ext>
            </a:extLst>
          </p:cNvPr>
          <p:cNvSpPr/>
          <p:nvPr userDrawn="1"/>
        </p:nvSpPr>
        <p:spPr>
          <a:xfrm>
            <a:off x="3494238"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54" name="Gruppe 53">
            <a:extLst>
              <a:ext uri="{FF2B5EF4-FFF2-40B4-BE49-F238E27FC236}">
                <a16:creationId xmlns:a16="http://schemas.microsoft.com/office/drawing/2014/main" id="{5BAFB534-A245-48CE-BC13-280B616848A4}"/>
              </a:ext>
            </a:extLst>
          </p:cNvPr>
          <p:cNvGrpSpPr/>
          <p:nvPr userDrawn="1"/>
        </p:nvGrpSpPr>
        <p:grpSpPr>
          <a:xfrm>
            <a:off x="7080826" y="1678609"/>
            <a:ext cx="792749" cy="787643"/>
            <a:chOff x="1380471" y="2539224"/>
            <a:chExt cx="792749" cy="787643"/>
          </a:xfrm>
        </p:grpSpPr>
        <p:sp>
          <p:nvSpPr>
            <p:cNvPr id="61" name="Rektangel 60">
              <a:extLst>
                <a:ext uri="{FF2B5EF4-FFF2-40B4-BE49-F238E27FC236}">
                  <a16:creationId xmlns:a16="http://schemas.microsoft.com/office/drawing/2014/main" id="{28EE3455-C533-46DC-AB5D-7B6A5F4A1FA9}"/>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59" name="Rektangel 58">
            <a:extLst>
              <a:ext uri="{FF2B5EF4-FFF2-40B4-BE49-F238E27FC236}">
                <a16:creationId xmlns:a16="http://schemas.microsoft.com/office/drawing/2014/main" id="{5EC4F84E-8804-4785-918E-A0D75A66DB9E}"/>
              </a:ext>
            </a:extLst>
          </p:cNvPr>
          <p:cNvSpPr/>
          <p:nvPr userDrawn="1"/>
        </p:nvSpPr>
        <p:spPr>
          <a:xfrm>
            <a:off x="6244504"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64" name="Gruppe 63">
            <a:extLst>
              <a:ext uri="{FF2B5EF4-FFF2-40B4-BE49-F238E27FC236}">
                <a16:creationId xmlns:a16="http://schemas.microsoft.com/office/drawing/2014/main" id="{17AC6787-A365-4C77-818B-ACF8714AE1CD}"/>
              </a:ext>
            </a:extLst>
          </p:cNvPr>
          <p:cNvGrpSpPr/>
          <p:nvPr userDrawn="1"/>
        </p:nvGrpSpPr>
        <p:grpSpPr>
          <a:xfrm>
            <a:off x="9831092" y="1678609"/>
            <a:ext cx="792749" cy="787643"/>
            <a:chOff x="1380471" y="2539224"/>
            <a:chExt cx="792749" cy="787643"/>
          </a:xfrm>
        </p:grpSpPr>
        <p:sp>
          <p:nvSpPr>
            <p:cNvPr id="71" name="Rektangel 70">
              <a:extLst>
                <a:ext uri="{FF2B5EF4-FFF2-40B4-BE49-F238E27FC236}">
                  <a16:creationId xmlns:a16="http://schemas.microsoft.com/office/drawing/2014/main" id="{DCAED973-E0E1-4570-8F86-442E4447BFBE}"/>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8" name="Gruppe 7">
            <a:extLst>
              <a:ext uri="{FF2B5EF4-FFF2-40B4-BE49-F238E27FC236}">
                <a16:creationId xmlns:a16="http://schemas.microsoft.com/office/drawing/2014/main" id="{7A64CB48-329B-45BD-8010-6006ECBAED1F}"/>
              </a:ext>
            </a:extLst>
          </p:cNvPr>
          <p:cNvGrpSpPr/>
          <p:nvPr userDrawn="1"/>
        </p:nvGrpSpPr>
        <p:grpSpPr>
          <a:xfrm>
            <a:off x="743972" y="3322409"/>
            <a:ext cx="10716191" cy="567903"/>
            <a:chOff x="743972" y="3483777"/>
            <a:chExt cx="10716191" cy="567903"/>
          </a:xfrm>
        </p:grpSpPr>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grpSp>
          <p:nvGrpSpPr>
            <p:cNvPr id="6" name="Gruppe 5">
              <a:extLst>
                <a:ext uri="{FF2B5EF4-FFF2-40B4-BE49-F238E27FC236}">
                  <a16:creationId xmlns:a16="http://schemas.microsoft.com/office/drawing/2014/main" id="{E6C0AD17-D285-4AB1-A6E4-195D9BCE7AC4}"/>
                </a:ext>
              </a:extLst>
            </p:cNvPr>
            <p:cNvGrpSpPr/>
            <p:nvPr userDrawn="1"/>
          </p:nvGrpSpPr>
          <p:grpSpPr>
            <a:xfrm>
              <a:off x="816722" y="3483777"/>
              <a:ext cx="10643441" cy="499948"/>
              <a:chOff x="816722" y="3483777"/>
              <a:chExt cx="10643441" cy="499948"/>
            </a:xfrm>
          </p:grpSpPr>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grpSp>
      </p:grpSp>
      <p:sp>
        <p:nvSpPr>
          <p:cNvPr id="69" name="Rektangel 68">
            <a:extLst>
              <a:ext uri="{FF2B5EF4-FFF2-40B4-BE49-F238E27FC236}">
                <a16:creationId xmlns:a16="http://schemas.microsoft.com/office/drawing/2014/main" id="{4B597CC2-EE7D-4880-97AB-DF72FDC89C0C}"/>
              </a:ext>
            </a:extLst>
          </p:cNvPr>
          <p:cNvSpPr/>
          <p:nvPr userDrawn="1"/>
        </p:nvSpPr>
        <p:spPr>
          <a:xfrm>
            <a:off x="8994770"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Pladsholder til tekst 7">
            <a:extLst>
              <a:ext uri="{FF2B5EF4-FFF2-40B4-BE49-F238E27FC236}">
                <a16:creationId xmlns:a16="http://schemas.microsoft.com/office/drawing/2014/main" id="{8FC8B49F-B855-423D-A299-00DE16622E23}"/>
              </a:ext>
            </a:extLst>
          </p:cNvPr>
          <p:cNvSpPr>
            <a:spLocks noGrp="1"/>
          </p:cNvSpPr>
          <p:nvPr>
            <p:ph type="body" sz="quarter" idx="10" hasCustomPrompt="1"/>
          </p:nvPr>
        </p:nvSpPr>
        <p:spPr>
          <a:xfrm>
            <a:off x="1653043"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1" name="Pladsholder til tekst 7">
            <a:extLst>
              <a:ext uri="{FF2B5EF4-FFF2-40B4-BE49-F238E27FC236}">
                <a16:creationId xmlns:a16="http://schemas.microsoft.com/office/drawing/2014/main" id="{8C17A392-6606-4B24-A1D4-A582F57A2AE9}"/>
              </a:ext>
            </a:extLst>
          </p:cNvPr>
          <p:cNvSpPr>
            <a:spLocks noGrp="1"/>
          </p:cNvSpPr>
          <p:nvPr>
            <p:ph type="body" sz="quarter" idx="11" hasCustomPrompt="1"/>
          </p:nvPr>
        </p:nvSpPr>
        <p:spPr>
          <a:xfrm>
            <a:off x="4403309"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2" name="Pladsholder til tekst 7">
            <a:extLst>
              <a:ext uri="{FF2B5EF4-FFF2-40B4-BE49-F238E27FC236}">
                <a16:creationId xmlns:a16="http://schemas.microsoft.com/office/drawing/2014/main" id="{FD1874A1-8E0C-4AD2-9D1F-74407B3DF0CF}"/>
              </a:ext>
            </a:extLst>
          </p:cNvPr>
          <p:cNvSpPr>
            <a:spLocks noGrp="1"/>
          </p:cNvSpPr>
          <p:nvPr>
            <p:ph type="body" sz="quarter" idx="12" hasCustomPrompt="1"/>
          </p:nvPr>
        </p:nvSpPr>
        <p:spPr>
          <a:xfrm>
            <a:off x="7153575"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3" name="Pladsholder til tekst 7">
            <a:extLst>
              <a:ext uri="{FF2B5EF4-FFF2-40B4-BE49-F238E27FC236}">
                <a16:creationId xmlns:a16="http://schemas.microsoft.com/office/drawing/2014/main" id="{3FED5110-1692-468E-B842-5FE7120BF376}"/>
              </a:ext>
            </a:extLst>
          </p:cNvPr>
          <p:cNvSpPr>
            <a:spLocks noGrp="1"/>
          </p:cNvSpPr>
          <p:nvPr>
            <p:ph type="body" sz="quarter" idx="13" hasCustomPrompt="1"/>
          </p:nvPr>
        </p:nvSpPr>
        <p:spPr>
          <a:xfrm>
            <a:off x="9903841"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5" name="Pladsholder til tekst 7">
            <a:extLst>
              <a:ext uri="{FF2B5EF4-FFF2-40B4-BE49-F238E27FC236}">
                <a16:creationId xmlns:a16="http://schemas.microsoft.com/office/drawing/2014/main" id="{FC24B94F-25BD-463F-9ED1-567C0E1652CB}"/>
              </a:ext>
            </a:extLst>
          </p:cNvPr>
          <p:cNvSpPr>
            <a:spLocks noGrp="1"/>
          </p:cNvSpPr>
          <p:nvPr>
            <p:ph type="body" sz="quarter" idx="14" hasCustomPrompt="1"/>
          </p:nvPr>
        </p:nvSpPr>
        <p:spPr>
          <a:xfrm>
            <a:off x="816722"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5E8B0169-E703-4E9A-9F9E-92BC947526CA}"/>
              </a:ext>
            </a:extLst>
          </p:cNvPr>
          <p:cNvSpPr>
            <a:spLocks noGrp="1"/>
          </p:cNvSpPr>
          <p:nvPr>
            <p:ph type="body" sz="quarter" idx="15" hasCustomPrompt="1"/>
          </p:nvPr>
        </p:nvSpPr>
        <p:spPr>
          <a:xfrm>
            <a:off x="3566988"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FFB36402-AB3B-484B-85EB-3B0DC938610D}"/>
              </a:ext>
            </a:extLst>
          </p:cNvPr>
          <p:cNvSpPr>
            <a:spLocks noGrp="1"/>
          </p:cNvSpPr>
          <p:nvPr>
            <p:ph type="body" sz="quarter" idx="16" hasCustomPrompt="1"/>
          </p:nvPr>
        </p:nvSpPr>
        <p:spPr>
          <a:xfrm>
            <a:off x="6317254"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8B28417D-249F-4475-8E2D-5CF1F6A86997}"/>
              </a:ext>
            </a:extLst>
          </p:cNvPr>
          <p:cNvSpPr>
            <a:spLocks noGrp="1"/>
          </p:cNvSpPr>
          <p:nvPr>
            <p:ph type="body" sz="quarter" idx="17" hasCustomPrompt="1"/>
          </p:nvPr>
        </p:nvSpPr>
        <p:spPr>
          <a:xfrm>
            <a:off x="9067520"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6" name="Pladsholder til tekst 7">
            <a:extLst>
              <a:ext uri="{FF2B5EF4-FFF2-40B4-BE49-F238E27FC236}">
                <a16:creationId xmlns:a16="http://schemas.microsoft.com/office/drawing/2014/main" id="{21AC3100-8A50-4414-AC99-9A686FA45297}"/>
              </a:ext>
            </a:extLst>
          </p:cNvPr>
          <p:cNvSpPr>
            <a:spLocks noGrp="1"/>
          </p:cNvSpPr>
          <p:nvPr>
            <p:ph type="body" sz="quarter" idx="18" hasCustomPrompt="1"/>
          </p:nvPr>
        </p:nvSpPr>
        <p:spPr>
          <a:xfrm>
            <a:off x="816722"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A4BE1120-FA73-4400-B2A5-70A7A32EE1B4}"/>
              </a:ext>
            </a:extLst>
          </p:cNvPr>
          <p:cNvSpPr>
            <a:spLocks noGrp="1"/>
          </p:cNvSpPr>
          <p:nvPr>
            <p:ph type="body" sz="quarter" idx="19" hasCustomPrompt="1"/>
          </p:nvPr>
        </p:nvSpPr>
        <p:spPr>
          <a:xfrm>
            <a:off x="3566988"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5" name="Pladsholder til tekst 7">
            <a:extLst>
              <a:ext uri="{FF2B5EF4-FFF2-40B4-BE49-F238E27FC236}">
                <a16:creationId xmlns:a16="http://schemas.microsoft.com/office/drawing/2014/main" id="{012ECB41-B161-4B84-8F7E-92B01BC916D8}"/>
              </a:ext>
            </a:extLst>
          </p:cNvPr>
          <p:cNvSpPr>
            <a:spLocks noGrp="1"/>
          </p:cNvSpPr>
          <p:nvPr>
            <p:ph type="body" sz="quarter" idx="20" hasCustomPrompt="1"/>
          </p:nvPr>
        </p:nvSpPr>
        <p:spPr>
          <a:xfrm>
            <a:off x="6317254"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6" name="Pladsholder til tekst 7">
            <a:extLst>
              <a:ext uri="{FF2B5EF4-FFF2-40B4-BE49-F238E27FC236}">
                <a16:creationId xmlns:a16="http://schemas.microsoft.com/office/drawing/2014/main" id="{D2BAD4FB-D8A1-4142-95BA-69B2FCC881AF}"/>
              </a:ext>
            </a:extLst>
          </p:cNvPr>
          <p:cNvSpPr>
            <a:spLocks noGrp="1"/>
          </p:cNvSpPr>
          <p:nvPr>
            <p:ph type="body" sz="quarter" idx="21" hasCustomPrompt="1"/>
          </p:nvPr>
        </p:nvSpPr>
        <p:spPr>
          <a:xfrm>
            <a:off x="9067520"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29296734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374248"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46997"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626622"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3"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21" name="Rektangel 120">
            <a:extLst>
              <a:ext uri="{FF2B5EF4-FFF2-40B4-BE49-F238E27FC236}">
                <a16:creationId xmlns:a16="http://schemas.microsoft.com/office/drawing/2014/main" id="{8AAC9509-4177-4A02-81FB-C2A1EFCB7239}"/>
              </a:ext>
            </a:extLst>
          </p:cNvPr>
          <p:cNvSpPr/>
          <p:nvPr userDrawn="1"/>
        </p:nvSpPr>
        <p:spPr>
          <a:xfrm>
            <a:off x="3557971"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3630720"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15" name="TextBox 47">
            <a:extLst>
              <a:ext uri="{FF2B5EF4-FFF2-40B4-BE49-F238E27FC236}">
                <a16:creationId xmlns:a16="http://schemas.microsoft.com/office/drawing/2014/main" id="{027C4D33-2640-430C-BF99-91BB07999D92}"/>
              </a:ext>
            </a:extLst>
          </p:cNvPr>
          <p:cNvSpPr txBox="1">
            <a:spLocks noChangeAspect="1"/>
          </p:cNvSpPr>
          <p:nvPr userDrawn="1"/>
        </p:nvSpPr>
        <p:spPr>
          <a:xfrm>
            <a:off x="3810345"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31" name="Rektangel 130">
            <a:extLst>
              <a:ext uri="{FF2B5EF4-FFF2-40B4-BE49-F238E27FC236}">
                <a16:creationId xmlns:a16="http://schemas.microsoft.com/office/drawing/2014/main" id="{65A89AA1-86D5-4C42-9C54-A2A5F54A20CF}"/>
              </a:ext>
            </a:extLst>
          </p:cNvPr>
          <p:cNvSpPr/>
          <p:nvPr userDrawn="1"/>
        </p:nvSpPr>
        <p:spPr>
          <a:xfrm>
            <a:off x="5741694"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5814443"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25" name="TextBox 47">
            <a:extLst>
              <a:ext uri="{FF2B5EF4-FFF2-40B4-BE49-F238E27FC236}">
                <a16:creationId xmlns:a16="http://schemas.microsoft.com/office/drawing/2014/main" id="{38997B43-2EFD-4CED-9846-95018BAF3AD9}"/>
              </a:ext>
            </a:extLst>
          </p:cNvPr>
          <p:cNvSpPr txBox="1">
            <a:spLocks noChangeAspect="1"/>
          </p:cNvSpPr>
          <p:nvPr userDrawn="1"/>
        </p:nvSpPr>
        <p:spPr>
          <a:xfrm>
            <a:off x="5994068"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41" name="Rektangel 140">
            <a:extLst>
              <a:ext uri="{FF2B5EF4-FFF2-40B4-BE49-F238E27FC236}">
                <a16:creationId xmlns:a16="http://schemas.microsoft.com/office/drawing/2014/main" id="{F1BCD01F-9ACB-4F5F-B0ED-0D25AB08B145}"/>
              </a:ext>
            </a:extLst>
          </p:cNvPr>
          <p:cNvSpPr/>
          <p:nvPr userDrawn="1"/>
        </p:nvSpPr>
        <p:spPr>
          <a:xfrm>
            <a:off x="7925417"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7998166"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5" name="TextBox 47">
            <a:extLst>
              <a:ext uri="{FF2B5EF4-FFF2-40B4-BE49-F238E27FC236}">
                <a16:creationId xmlns:a16="http://schemas.microsoft.com/office/drawing/2014/main" id="{977154AD-C86B-46A6-96B9-F43A71E10376}"/>
              </a:ext>
            </a:extLst>
          </p:cNvPr>
          <p:cNvSpPr txBox="1">
            <a:spLocks noChangeAspect="1"/>
          </p:cNvSpPr>
          <p:nvPr userDrawn="1"/>
        </p:nvSpPr>
        <p:spPr>
          <a:xfrm>
            <a:off x="8177791"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51" name="Rektangel 150">
            <a:extLst>
              <a:ext uri="{FF2B5EF4-FFF2-40B4-BE49-F238E27FC236}">
                <a16:creationId xmlns:a16="http://schemas.microsoft.com/office/drawing/2014/main" id="{E8B75EEC-745C-4D4C-8BC3-896CD2D86AC4}"/>
              </a:ext>
            </a:extLst>
          </p:cNvPr>
          <p:cNvSpPr/>
          <p:nvPr userDrawn="1"/>
        </p:nvSpPr>
        <p:spPr>
          <a:xfrm>
            <a:off x="10109140"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0181889"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45" name="TextBox 47">
            <a:extLst>
              <a:ext uri="{FF2B5EF4-FFF2-40B4-BE49-F238E27FC236}">
                <a16:creationId xmlns:a16="http://schemas.microsoft.com/office/drawing/2014/main" id="{C2765928-A844-42F1-8E34-BAEF6C3E3D93}"/>
              </a:ext>
            </a:extLst>
          </p:cNvPr>
          <p:cNvSpPr txBox="1">
            <a:spLocks noChangeAspect="1"/>
          </p:cNvSpPr>
          <p:nvPr userDrawn="1"/>
        </p:nvSpPr>
        <p:spPr>
          <a:xfrm>
            <a:off x="10361514"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56" name="Pladsholder til tekst 7">
            <a:extLst>
              <a:ext uri="{FF2B5EF4-FFF2-40B4-BE49-F238E27FC236}">
                <a16:creationId xmlns:a16="http://schemas.microsoft.com/office/drawing/2014/main" id="{BE3319B8-519E-40E9-8C0E-587A72921E64}"/>
              </a:ext>
            </a:extLst>
          </p:cNvPr>
          <p:cNvSpPr>
            <a:spLocks noGrp="1"/>
          </p:cNvSpPr>
          <p:nvPr userDrawn="1">
            <p:ph type="body" sz="quarter" idx="10" hasCustomPrompt="1"/>
          </p:nvPr>
        </p:nvSpPr>
        <p:spPr>
          <a:xfrm>
            <a:off x="1446997"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57" name="Pladsholder til tekst 7">
            <a:extLst>
              <a:ext uri="{FF2B5EF4-FFF2-40B4-BE49-F238E27FC236}">
                <a16:creationId xmlns:a16="http://schemas.microsoft.com/office/drawing/2014/main" id="{D9263EB2-E680-49BA-89F1-F6FBDF2D9C02}"/>
              </a:ext>
            </a:extLst>
          </p:cNvPr>
          <p:cNvSpPr>
            <a:spLocks noGrp="1"/>
          </p:cNvSpPr>
          <p:nvPr userDrawn="1">
            <p:ph type="body" sz="quarter" idx="11" hasCustomPrompt="1"/>
          </p:nvPr>
        </p:nvSpPr>
        <p:spPr>
          <a:xfrm>
            <a:off x="3630720"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58" name="Pladsholder til tekst 7">
            <a:extLst>
              <a:ext uri="{FF2B5EF4-FFF2-40B4-BE49-F238E27FC236}">
                <a16:creationId xmlns:a16="http://schemas.microsoft.com/office/drawing/2014/main" id="{894BB9FA-A2ED-41D1-9E27-D1F975F9886E}"/>
              </a:ext>
            </a:extLst>
          </p:cNvPr>
          <p:cNvSpPr>
            <a:spLocks noGrp="1"/>
          </p:cNvSpPr>
          <p:nvPr userDrawn="1">
            <p:ph type="body" sz="quarter" idx="12" hasCustomPrompt="1"/>
          </p:nvPr>
        </p:nvSpPr>
        <p:spPr>
          <a:xfrm>
            <a:off x="5814443"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59" name="Pladsholder til tekst 7">
            <a:extLst>
              <a:ext uri="{FF2B5EF4-FFF2-40B4-BE49-F238E27FC236}">
                <a16:creationId xmlns:a16="http://schemas.microsoft.com/office/drawing/2014/main" id="{DDCC2EC0-8543-4AC3-8FBE-517B029A2516}"/>
              </a:ext>
            </a:extLst>
          </p:cNvPr>
          <p:cNvSpPr>
            <a:spLocks noGrp="1"/>
          </p:cNvSpPr>
          <p:nvPr userDrawn="1">
            <p:ph type="body" sz="quarter" idx="13" hasCustomPrompt="1"/>
          </p:nvPr>
        </p:nvSpPr>
        <p:spPr>
          <a:xfrm>
            <a:off x="7998166"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60" name="Pladsholder til tekst 7">
            <a:extLst>
              <a:ext uri="{FF2B5EF4-FFF2-40B4-BE49-F238E27FC236}">
                <a16:creationId xmlns:a16="http://schemas.microsoft.com/office/drawing/2014/main" id="{4B7A16AA-060C-4CD1-9D58-DD7064942F74}"/>
              </a:ext>
            </a:extLst>
          </p:cNvPr>
          <p:cNvSpPr>
            <a:spLocks noGrp="1"/>
          </p:cNvSpPr>
          <p:nvPr userDrawn="1">
            <p:ph type="body" sz="quarter" idx="14" hasCustomPrompt="1"/>
          </p:nvPr>
        </p:nvSpPr>
        <p:spPr>
          <a:xfrm>
            <a:off x="10181889"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61" name="Pladsholder til tekst 7">
            <a:extLst>
              <a:ext uri="{FF2B5EF4-FFF2-40B4-BE49-F238E27FC236}">
                <a16:creationId xmlns:a16="http://schemas.microsoft.com/office/drawing/2014/main" id="{53DB55AC-6AC4-44D7-AC1C-AFB1F7A64381}"/>
              </a:ext>
            </a:extLst>
          </p:cNvPr>
          <p:cNvSpPr>
            <a:spLocks noGrp="1"/>
          </p:cNvSpPr>
          <p:nvPr userDrawn="1">
            <p:ph type="body" sz="quarter" idx="15" hasCustomPrompt="1"/>
          </p:nvPr>
        </p:nvSpPr>
        <p:spPr>
          <a:xfrm>
            <a:off x="816722"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3" name="Pladsholder til tekst 7">
            <a:extLst>
              <a:ext uri="{FF2B5EF4-FFF2-40B4-BE49-F238E27FC236}">
                <a16:creationId xmlns:a16="http://schemas.microsoft.com/office/drawing/2014/main" id="{7E72E973-BA89-4FF3-A7D0-838610887D6C}"/>
              </a:ext>
            </a:extLst>
          </p:cNvPr>
          <p:cNvSpPr>
            <a:spLocks noGrp="1"/>
          </p:cNvSpPr>
          <p:nvPr>
            <p:ph type="body" sz="quarter" idx="16" hasCustomPrompt="1"/>
          </p:nvPr>
        </p:nvSpPr>
        <p:spPr>
          <a:xfrm>
            <a:off x="3000445"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4" name="Pladsholder til tekst 7">
            <a:extLst>
              <a:ext uri="{FF2B5EF4-FFF2-40B4-BE49-F238E27FC236}">
                <a16:creationId xmlns:a16="http://schemas.microsoft.com/office/drawing/2014/main" id="{B5662139-71C8-4EB9-853D-4F1BA72D92EB}"/>
              </a:ext>
            </a:extLst>
          </p:cNvPr>
          <p:cNvSpPr>
            <a:spLocks noGrp="1"/>
          </p:cNvSpPr>
          <p:nvPr>
            <p:ph type="body" sz="quarter" idx="17" hasCustomPrompt="1"/>
          </p:nvPr>
        </p:nvSpPr>
        <p:spPr>
          <a:xfrm>
            <a:off x="5184168"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5" name="Pladsholder til tekst 7">
            <a:extLst>
              <a:ext uri="{FF2B5EF4-FFF2-40B4-BE49-F238E27FC236}">
                <a16:creationId xmlns:a16="http://schemas.microsoft.com/office/drawing/2014/main" id="{ECE37A68-6D71-438F-B5E4-029C142A2814}"/>
              </a:ext>
            </a:extLst>
          </p:cNvPr>
          <p:cNvSpPr>
            <a:spLocks noGrp="1"/>
          </p:cNvSpPr>
          <p:nvPr>
            <p:ph type="body" sz="quarter" idx="18" hasCustomPrompt="1"/>
          </p:nvPr>
        </p:nvSpPr>
        <p:spPr>
          <a:xfrm>
            <a:off x="7367891"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6" name="Pladsholder til tekst 7">
            <a:extLst>
              <a:ext uri="{FF2B5EF4-FFF2-40B4-BE49-F238E27FC236}">
                <a16:creationId xmlns:a16="http://schemas.microsoft.com/office/drawing/2014/main" id="{E026825D-BF01-4798-B72D-C59A13CB40B9}"/>
              </a:ext>
            </a:extLst>
          </p:cNvPr>
          <p:cNvSpPr>
            <a:spLocks noGrp="1"/>
          </p:cNvSpPr>
          <p:nvPr>
            <p:ph type="body" sz="quarter" idx="19" hasCustomPrompt="1"/>
          </p:nvPr>
        </p:nvSpPr>
        <p:spPr>
          <a:xfrm>
            <a:off x="9551614"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7" name="Pladsholder til tekst 7">
            <a:extLst>
              <a:ext uri="{FF2B5EF4-FFF2-40B4-BE49-F238E27FC236}">
                <a16:creationId xmlns:a16="http://schemas.microsoft.com/office/drawing/2014/main" id="{5A05CAF3-FAB9-4BE7-8733-59F2B8466449}"/>
              </a:ext>
            </a:extLst>
          </p:cNvPr>
          <p:cNvSpPr>
            <a:spLocks noGrp="1"/>
          </p:cNvSpPr>
          <p:nvPr>
            <p:ph type="body" sz="quarter" idx="20" hasCustomPrompt="1"/>
          </p:nvPr>
        </p:nvSpPr>
        <p:spPr>
          <a:xfrm>
            <a:off x="816722"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8" name="Pladsholder til tekst 7">
            <a:extLst>
              <a:ext uri="{FF2B5EF4-FFF2-40B4-BE49-F238E27FC236}">
                <a16:creationId xmlns:a16="http://schemas.microsoft.com/office/drawing/2014/main" id="{3A3BF172-A391-4B06-BF86-A1119273DD36}"/>
              </a:ext>
            </a:extLst>
          </p:cNvPr>
          <p:cNvSpPr>
            <a:spLocks noGrp="1"/>
          </p:cNvSpPr>
          <p:nvPr>
            <p:ph type="body" sz="quarter" idx="21" hasCustomPrompt="1"/>
          </p:nvPr>
        </p:nvSpPr>
        <p:spPr>
          <a:xfrm>
            <a:off x="3000445"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9" name="Pladsholder til tekst 7">
            <a:extLst>
              <a:ext uri="{FF2B5EF4-FFF2-40B4-BE49-F238E27FC236}">
                <a16:creationId xmlns:a16="http://schemas.microsoft.com/office/drawing/2014/main" id="{44E1A53B-8BA5-4970-B034-F03F08B27AEE}"/>
              </a:ext>
            </a:extLst>
          </p:cNvPr>
          <p:cNvSpPr>
            <a:spLocks noGrp="1"/>
          </p:cNvSpPr>
          <p:nvPr>
            <p:ph type="body" sz="quarter" idx="22" hasCustomPrompt="1"/>
          </p:nvPr>
        </p:nvSpPr>
        <p:spPr>
          <a:xfrm>
            <a:off x="5184168"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70" name="Pladsholder til tekst 7">
            <a:extLst>
              <a:ext uri="{FF2B5EF4-FFF2-40B4-BE49-F238E27FC236}">
                <a16:creationId xmlns:a16="http://schemas.microsoft.com/office/drawing/2014/main" id="{11EF52BB-18D0-4605-82A9-74BCFD6484E1}"/>
              </a:ext>
            </a:extLst>
          </p:cNvPr>
          <p:cNvSpPr>
            <a:spLocks noGrp="1"/>
          </p:cNvSpPr>
          <p:nvPr>
            <p:ph type="body" sz="quarter" idx="23" hasCustomPrompt="1"/>
          </p:nvPr>
        </p:nvSpPr>
        <p:spPr>
          <a:xfrm>
            <a:off x="7367891"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71" name="Pladsholder til tekst 7">
            <a:extLst>
              <a:ext uri="{FF2B5EF4-FFF2-40B4-BE49-F238E27FC236}">
                <a16:creationId xmlns:a16="http://schemas.microsoft.com/office/drawing/2014/main" id="{5FCCE33B-8E73-4040-BAA2-A218D64DE4A5}"/>
              </a:ext>
            </a:extLst>
          </p:cNvPr>
          <p:cNvSpPr>
            <a:spLocks noGrp="1"/>
          </p:cNvSpPr>
          <p:nvPr>
            <p:ph type="body" sz="quarter" idx="24" hasCustomPrompt="1"/>
          </p:nvPr>
        </p:nvSpPr>
        <p:spPr>
          <a:xfrm>
            <a:off x="9551614"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41043995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965481"/>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626622"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3"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965481"/>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5" name="TextBox 47">
            <a:extLst>
              <a:ext uri="{FF2B5EF4-FFF2-40B4-BE49-F238E27FC236}">
                <a16:creationId xmlns:a16="http://schemas.microsoft.com/office/drawing/2014/main" id="{027C4D33-2640-430C-BF99-91BB07999D92}"/>
              </a:ext>
            </a:extLst>
          </p:cNvPr>
          <p:cNvSpPr txBox="1">
            <a:spLocks noChangeAspect="1"/>
          </p:cNvSpPr>
          <p:nvPr userDrawn="1"/>
        </p:nvSpPr>
        <p:spPr>
          <a:xfrm>
            <a:off x="3810345"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965481"/>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5" name="TextBox 47">
            <a:extLst>
              <a:ext uri="{FF2B5EF4-FFF2-40B4-BE49-F238E27FC236}">
                <a16:creationId xmlns:a16="http://schemas.microsoft.com/office/drawing/2014/main" id="{38997B43-2EFD-4CED-9846-95018BAF3AD9}"/>
              </a:ext>
            </a:extLst>
          </p:cNvPr>
          <p:cNvSpPr txBox="1">
            <a:spLocks noChangeAspect="1"/>
          </p:cNvSpPr>
          <p:nvPr userDrawn="1"/>
        </p:nvSpPr>
        <p:spPr>
          <a:xfrm>
            <a:off x="5994068"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965481"/>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5" name="TextBox 47">
            <a:extLst>
              <a:ext uri="{FF2B5EF4-FFF2-40B4-BE49-F238E27FC236}">
                <a16:creationId xmlns:a16="http://schemas.microsoft.com/office/drawing/2014/main" id="{977154AD-C86B-46A6-96B9-F43A71E10376}"/>
              </a:ext>
            </a:extLst>
          </p:cNvPr>
          <p:cNvSpPr txBox="1">
            <a:spLocks noChangeAspect="1"/>
          </p:cNvSpPr>
          <p:nvPr userDrawn="1"/>
        </p:nvSpPr>
        <p:spPr>
          <a:xfrm>
            <a:off x="8177791"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sp>
        <p:nvSpPr>
          <p:cNvPr id="151" name="Rektangel 150">
            <a:extLst>
              <a:ext uri="{FF2B5EF4-FFF2-40B4-BE49-F238E27FC236}">
                <a16:creationId xmlns:a16="http://schemas.microsoft.com/office/drawing/2014/main" id="{E8B75EEC-745C-4D4C-8BC3-896CD2D86AC4}"/>
              </a:ext>
            </a:extLst>
          </p:cNvPr>
          <p:cNvSpPr/>
          <p:nvPr userDrawn="1"/>
        </p:nvSpPr>
        <p:spPr>
          <a:xfrm>
            <a:off x="10109140"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0181889"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45" name="TextBox 47">
            <a:extLst>
              <a:ext uri="{FF2B5EF4-FFF2-40B4-BE49-F238E27FC236}">
                <a16:creationId xmlns:a16="http://schemas.microsoft.com/office/drawing/2014/main" id="{C2765928-A844-42F1-8E34-BAEF6C3E3D93}"/>
              </a:ext>
            </a:extLst>
          </p:cNvPr>
          <p:cNvSpPr txBox="1">
            <a:spLocks noChangeAspect="1"/>
          </p:cNvSpPr>
          <p:nvPr userDrawn="1"/>
        </p:nvSpPr>
        <p:spPr>
          <a:xfrm>
            <a:off x="10361514"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sp>
        <p:nvSpPr>
          <p:cNvPr id="45" name="Pladsholder til tekst 7">
            <a:extLst>
              <a:ext uri="{FF2B5EF4-FFF2-40B4-BE49-F238E27FC236}">
                <a16:creationId xmlns:a16="http://schemas.microsoft.com/office/drawing/2014/main" id="{FC384F8A-8913-4676-96CE-CD0CD647829D}"/>
              </a:ext>
            </a:extLst>
          </p:cNvPr>
          <p:cNvSpPr>
            <a:spLocks noGrp="1"/>
          </p:cNvSpPr>
          <p:nvPr>
            <p:ph type="body" sz="quarter" idx="10" hasCustomPrompt="1"/>
          </p:nvPr>
        </p:nvSpPr>
        <p:spPr>
          <a:xfrm>
            <a:off x="1446997"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6" name="Pladsholder til tekst 7">
            <a:extLst>
              <a:ext uri="{FF2B5EF4-FFF2-40B4-BE49-F238E27FC236}">
                <a16:creationId xmlns:a16="http://schemas.microsoft.com/office/drawing/2014/main" id="{50479298-BFAD-4088-9E1F-9E0D6BCED6D8}"/>
              </a:ext>
            </a:extLst>
          </p:cNvPr>
          <p:cNvSpPr>
            <a:spLocks noGrp="1"/>
          </p:cNvSpPr>
          <p:nvPr>
            <p:ph type="body" sz="quarter" idx="11" hasCustomPrompt="1"/>
          </p:nvPr>
        </p:nvSpPr>
        <p:spPr>
          <a:xfrm>
            <a:off x="3630720"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7" name="Pladsholder til tekst 7">
            <a:extLst>
              <a:ext uri="{FF2B5EF4-FFF2-40B4-BE49-F238E27FC236}">
                <a16:creationId xmlns:a16="http://schemas.microsoft.com/office/drawing/2014/main" id="{F37D62A5-9A70-43DC-9FB4-A322833BFBE3}"/>
              </a:ext>
            </a:extLst>
          </p:cNvPr>
          <p:cNvSpPr>
            <a:spLocks noGrp="1"/>
          </p:cNvSpPr>
          <p:nvPr>
            <p:ph type="body" sz="quarter" idx="12" hasCustomPrompt="1"/>
          </p:nvPr>
        </p:nvSpPr>
        <p:spPr>
          <a:xfrm>
            <a:off x="5814443"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8" name="Pladsholder til tekst 7">
            <a:extLst>
              <a:ext uri="{FF2B5EF4-FFF2-40B4-BE49-F238E27FC236}">
                <a16:creationId xmlns:a16="http://schemas.microsoft.com/office/drawing/2014/main" id="{E59909E4-8FA0-46C6-84E0-115F89CAF5CC}"/>
              </a:ext>
            </a:extLst>
          </p:cNvPr>
          <p:cNvSpPr>
            <a:spLocks noGrp="1"/>
          </p:cNvSpPr>
          <p:nvPr>
            <p:ph type="body" sz="quarter" idx="13" hasCustomPrompt="1"/>
          </p:nvPr>
        </p:nvSpPr>
        <p:spPr>
          <a:xfrm>
            <a:off x="7998166"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9" name="Pladsholder til tekst 7">
            <a:extLst>
              <a:ext uri="{FF2B5EF4-FFF2-40B4-BE49-F238E27FC236}">
                <a16:creationId xmlns:a16="http://schemas.microsoft.com/office/drawing/2014/main" id="{78521653-29EE-4728-85AA-E5712944C984}"/>
              </a:ext>
            </a:extLst>
          </p:cNvPr>
          <p:cNvSpPr>
            <a:spLocks noGrp="1"/>
          </p:cNvSpPr>
          <p:nvPr>
            <p:ph type="body" sz="quarter" idx="14" hasCustomPrompt="1"/>
          </p:nvPr>
        </p:nvSpPr>
        <p:spPr>
          <a:xfrm>
            <a:off x="10181889"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0" name="Pladsholder til tekst 7">
            <a:extLst>
              <a:ext uri="{FF2B5EF4-FFF2-40B4-BE49-F238E27FC236}">
                <a16:creationId xmlns:a16="http://schemas.microsoft.com/office/drawing/2014/main" id="{658415F1-7EA0-4D15-8877-3A8E9300E7F5}"/>
              </a:ext>
            </a:extLst>
          </p:cNvPr>
          <p:cNvSpPr>
            <a:spLocks noGrp="1"/>
          </p:cNvSpPr>
          <p:nvPr>
            <p:ph type="body" sz="quarter" idx="15" hasCustomPrompt="1"/>
          </p:nvPr>
        </p:nvSpPr>
        <p:spPr>
          <a:xfrm>
            <a:off x="816722"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1" name="Pladsholder til tekst 7">
            <a:extLst>
              <a:ext uri="{FF2B5EF4-FFF2-40B4-BE49-F238E27FC236}">
                <a16:creationId xmlns:a16="http://schemas.microsoft.com/office/drawing/2014/main" id="{41410F83-ECF2-4E75-B584-3DA2EAF56E3B}"/>
              </a:ext>
            </a:extLst>
          </p:cNvPr>
          <p:cNvSpPr>
            <a:spLocks noGrp="1"/>
          </p:cNvSpPr>
          <p:nvPr>
            <p:ph type="body" sz="quarter" idx="16" hasCustomPrompt="1"/>
          </p:nvPr>
        </p:nvSpPr>
        <p:spPr>
          <a:xfrm>
            <a:off x="3000445"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9A54AFD2-87F8-44B0-A142-E785F4EFAE67}"/>
              </a:ext>
            </a:extLst>
          </p:cNvPr>
          <p:cNvSpPr>
            <a:spLocks noGrp="1"/>
          </p:cNvSpPr>
          <p:nvPr>
            <p:ph type="body" sz="quarter" idx="17" hasCustomPrompt="1"/>
          </p:nvPr>
        </p:nvSpPr>
        <p:spPr>
          <a:xfrm>
            <a:off x="5184168"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9E6581A5-C275-43A6-A3DC-689B8D84B85A}"/>
              </a:ext>
            </a:extLst>
          </p:cNvPr>
          <p:cNvSpPr>
            <a:spLocks noGrp="1"/>
          </p:cNvSpPr>
          <p:nvPr>
            <p:ph type="body" sz="quarter" idx="18" hasCustomPrompt="1"/>
          </p:nvPr>
        </p:nvSpPr>
        <p:spPr>
          <a:xfrm>
            <a:off x="7367891"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8F1F3945-A3FB-48FD-B404-F63EC296E82D}"/>
              </a:ext>
            </a:extLst>
          </p:cNvPr>
          <p:cNvSpPr>
            <a:spLocks noGrp="1"/>
          </p:cNvSpPr>
          <p:nvPr>
            <p:ph type="body" sz="quarter" idx="19" hasCustomPrompt="1"/>
          </p:nvPr>
        </p:nvSpPr>
        <p:spPr>
          <a:xfrm>
            <a:off x="9551614"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9A24DF51-2ACB-408F-B996-80093BEF8D97}"/>
              </a:ext>
            </a:extLst>
          </p:cNvPr>
          <p:cNvSpPr>
            <a:spLocks noGrp="1"/>
          </p:cNvSpPr>
          <p:nvPr>
            <p:ph type="body" sz="quarter" idx="20" hasCustomPrompt="1"/>
          </p:nvPr>
        </p:nvSpPr>
        <p:spPr>
          <a:xfrm>
            <a:off x="816722"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6" name="Pladsholder til tekst 7">
            <a:extLst>
              <a:ext uri="{FF2B5EF4-FFF2-40B4-BE49-F238E27FC236}">
                <a16:creationId xmlns:a16="http://schemas.microsoft.com/office/drawing/2014/main" id="{2054AA2B-A473-44C5-9F92-5013B72F2DA9}"/>
              </a:ext>
            </a:extLst>
          </p:cNvPr>
          <p:cNvSpPr>
            <a:spLocks noGrp="1"/>
          </p:cNvSpPr>
          <p:nvPr>
            <p:ph type="body" sz="quarter" idx="21" hasCustomPrompt="1"/>
          </p:nvPr>
        </p:nvSpPr>
        <p:spPr>
          <a:xfrm>
            <a:off x="3000445"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7" name="Pladsholder til tekst 7">
            <a:extLst>
              <a:ext uri="{FF2B5EF4-FFF2-40B4-BE49-F238E27FC236}">
                <a16:creationId xmlns:a16="http://schemas.microsoft.com/office/drawing/2014/main" id="{589A1743-23F5-4FA4-930A-0101D126E838}"/>
              </a:ext>
            </a:extLst>
          </p:cNvPr>
          <p:cNvSpPr>
            <a:spLocks noGrp="1"/>
          </p:cNvSpPr>
          <p:nvPr>
            <p:ph type="body" sz="quarter" idx="22" hasCustomPrompt="1"/>
          </p:nvPr>
        </p:nvSpPr>
        <p:spPr>
          <a:xfrm>
            <a:off x="5184168"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8" name="Pladsholder til tekst 7">
            <a:extLst>
              <a:ext uri="{FF2B5EF4-FFF2-40B4-BE49-F238E27FC236}">
                <a16:creationId xmlns:a16="http://schemas.microsoft.com/office/drawing/2014/main" id="{1580BECD-5974-4E9E-ABB0-2E49BC36C3A2}"/>
              </a:ext>
            </a:extLst>
          </p:cNvPr>
          <p:cNvSpPr>
            <a:spLocks noGrp="1"/>
          </p:cNvSpPr>
          <p:nvPr>
            <p:ph type="body" sz="quarter" idx="23" hasCustomPrompt="1"/>
          </p:nvPr>
        </p:nvSpPr>
        <p:spPr>
          <a:xfrm>
            <a:off x="7367891"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9" name="Pladsholder til tekst 7">
            <a:extLst>
              <a:ext uri="{FF2B5EF4-FFF2-40B4-BE49-F238E27FC236}">
                <a16:creationId xmlns:a16="http://schemas.microsoft.com/office/drawing/2014/main" id="{1E77FF20-D70F-4D5B-AA0E-F95C84496228}"/>
              </a:ext>
            </a:extLst>
          </p:cNvPr>
          <p:cNvSpPr>
            <a:spLocks noGrp="1"/>
          </p:cNvSpPr>
          <p:nvPr>
            <p:ph type="body" sz="quarter" idx="24" hasCustomPrompt="1"/>
          </p:nvPr>
        </p:nvSpPr>
        <p:spPr>
          <a:xfrm>
            <a:off x="9551614"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908145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678609"/>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3"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678609"/>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678609"/>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678609"/>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44" name="Gruppe 143">
            <a:extLst>
              <a:ext uri="{FF2B5EF4-FFF2-40B4-BE49-F238E27FC236}">
                <a16:creationId xmlns:a16="http://schemas.microsoft.com/office/drawing/2014/main" id="{FC8A441D-919D-4AF0-9796-51FFAD9F82D8}"/>
              </a:ext>
            </a:extLst>
          </p:cNvPr>
          <p:cNvGrpSpPr/>
          <p:nvPr userDrawn="1"/>
        </p:nvGrpSpPr>
        <p:grpSpPr>
          <a:xfrm>
            <a:off x="10109140" y="1678609"/>
            <a:ext cx="720749" cy="715643"/>
            <a:chOff x="1380471" y="2539224"/>
            <a:chExt cx="720749" cy="715643"/>
          </a:xfrm>
        </p:grpSpPr>
        <p:sp>
          <p:nvSpPr>
            <p:cNvPr id="151" name="Rektangel 150">
              <a:extLst>
                <a:ext uri="{FF2B5EF4-FFF2-40B4-BE49-F238E27FC236}">
                  <a16:creationId xmlns:a16="http://schemas.microsoft.com/office/drawing/2014/main" id="{E8B75EEC-745C-4D4C-8BC3-896CD2D86AC4}"/>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cxnSp>
        <p:nvCxnSpPr>
          <p:cNvPr id="56" name="Lige forbindelse 55">
            <a:extLst>
              <a:ext uri="{FF2B5EF4-FFF2-40B4-BE49-F238E27FC236}">
                <a16:creationId xmlns:a16="http://schemas.microsoft.com/office/drawing/2014/main" id="{ABAD6483-8063-41B6-9650-9B7CA57A9CCF}"/>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47">
            <a:extLst>
              <a:ext uri="{FF2B5EF4-FFF2-40B4-BE49-F238E27FC236}">
                <a16:creationId xmlns:a16="http://schemas.microsoft.com/office/drawing/2014/main" id="{495541D9-5EAC-433D-AD60-45E81D3D070C}"/>
              </a:ext>
            </a:extLst>
          </p:cNvPr>
          <p:cNvSpPr txBox="1">
            <a:spLocks noChangeAspect="1"/>
          </p:cNvSpPr>
          <p:nvPr userDrawn="1"/>
        </p:nvSpPr>
        <p:spPr>
          <a:xfrm>
            <a:off x="1626622"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8" name="TextBox 47">
            <a:extLst>
              <a:ext uri="{FF2B5EF4-FFF2-40B4-BE49-F238E27FC236}">
                <a16:creationId xmlns:a16="http://schemas.microsoft.com/office/drawing/2014/main" id="{33C22E5A-43E8-4995-AEF4-587D1C1FC8B8}"/>
              </a:ext>
            </a:extLst>
          </p:cNvPr>
          <p:cNvSpPr txBox="1">
            <a:spLocks noChangeAspect="1"/>
          </p:cNvSpPr>
          <p:nvPr userDrawn="1"/>
        </p:nvSpPr>
        <p:spPr>
          <a:xfrm>
            <a:off x="3810345"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9" name="TextBox 47">
            <a:extLst>
              <a:ext uri="{FF2B5EF4-FFF2-40B4-BE49-F238E27FC236}">
                <a16:creationId xmlns:a16="http://schemas.microsoft.com/office/drawing/2014/main" id="{D39A2E45-2491-4E1C-B1FB-A51E6DCD97DC}"/>
              </a:ext>
            </a:extLst>
          </p:cNvPr>
          <p:cNvSpPr txBox="1">
            <a:spLocks noChangeAspect="1"/>
          </p:cNvSpPr>
          <p:nvPr userDrawn="1"/>
        </p:nvSpPr>
        <p:spPr>
          <a:xfrm>
            <a:off x="5994068"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0" name="TextBox 47">
            <a:extLst>
              <a:ext uri="{FF2B5EF4-FFF2-40B4-BE49-F238E27FC236}">
                <a16:creationId xmlns:a16="http://schemas.microsoft.com/office/drawing/2014/main" id="{D829223F-7CE0-4262-AE5F-DEF936C74485}"/>
              </a:ext>
            </a:extLst>
          </p:cNvPr>
          <p:cNvSpPr txBox="1">
            <a:spLocks noChangeAspect="1"/>
          </p:cNvSpPr>
          <p:nvPr userDrawn="1"/>
        </p:nvSpPr>
        <p:spPr>
          <a:xfrm>
            <a:off x="8177791"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1" name="TextBox 47">
            <a:extLst>
              <a:ext uri="{FF2B5EF4-FFF2-40B4-BE49-F238E27FC236}">
                <a16:creationId xmlns:a16="http://schemas.microsoft.com/office/drawing/2014/main" id="{3533FA23-C20C-42F9-98D0-EB1B60BD217B}"/>
              </a:ext>
            </a:extLst>
          </p:cNvPr>
          <p:cNvSpPr txBox="1">
            <a:spLocks noChangeAspect="1"/>
          </p:cNvSpPr>
          <p:nvPr userDrawn="1"/>
        </p:nvSpPr>
        <p:spPr>
          <a:xfrm>
            <a:off x="10361514"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6" name="Pladsholder til tekst 7">
            <a:extLst>
              <a:ext uri="{FF2B5EF4-FFF2-40B4-BE49-F238E27FC236}">
                <a16:creationId xmlns:a16="http://schemas.microsoft.com/office/drawing/2014/main" id="{6A49EB85-724B-4981-8AA3-A32383786DF7}"/>
              </a:ext>
            </a:extLst>
          </p:cNvPr>
          <p:cNvSpPr>
            <a:spLocks noGrp="1"/>
          </p:cNvSpPr>
          <p:nvPr>
            <p:ph type="body" sz="quarter" idx="10" hasCustomPrompt="1"/>
          </p:nvPr>
        </p:nvSpPr>
        <p:spPr>
          <a:xfrm>
            <a:off x="1446997"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7" name="Pladsholder til tekst 7">
            <a:extLst>
              <a:ext uri="{FF2B5EF4-FFF2-40B4-BE49-F238E27FC236}">
                <a16:creationId xmlns:a16="http://schemas.microsoft.com/office/drawing/2014/main" id="{74ACA55F-EBB1-4A53-999C-3D4C3C5C82FF}"/>
              </a:ext>
            </a:extLst>
          </p:cNvPr>
          <p:cNvSpPr>
            <a:spLocks noGrp="1"/>
          </p:cNvSpPr>
          <p:nvPr>
            <p:ph type="body" sz="quarter" idx="11" hasCustomPrompt="1"/>
          </p:nvPr>
        </p:nvSpPr>
        <p:spPr>
          <a:xfrm>
            <a:off x="3630720"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8" name="Pladsholder til tekst 7">
            <a:extLst>
              <a:ext uri="{FF2B5EF4-FFF2-40B4-BE49-F238E27FC236}">
                <a16:creationId xmlns:a16="http://schemas.microsoft.com/office/drawing/2014/main" id="{145EAA9E-CC3A-4954-9CD9-679DEAD1059F}"/>
              </a:ext>
            </a:extLst>
          </p:cNvPr>
          <p:cNvSpPr>
            <a:spLocks noGrp="1"/>
          </p:cNvSpPr>
          <p:nvPr>
            <p:ph type="body" sz="quarter" idx="12" hasCustomPrompt="1"/>
          </p:nvPr>
        </p:nvSpPr>
        <p:spPr>
          <a:xfrm>
            <a:off x="5814443"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9" name="Pladsholder til tekst 7">
            <a:extLst>
              <a:ext uri="{FF2B5EF4-FFF2-40B4-BE49-F238E27FC236}">
                <a16:creationId xmlns:a16="http://schemas.microsoft.com/office/drawing/2014/main" id="{1AA40DAB-4BAA-4CB8-96B2-D7B58C10EB29}"/>
              </a:ext>
            </a:extLst>
          </p:cNvPr>
          <p:cNvSpPr>
            <a:spLocks noGrp="1"/>
          </p:cNvSpPr>
          <p:nvPr>
            <p:ph type="body" sz="quarter" idx="13" hasCustomPrompt="1"/>
          </p:nvPr>
        </p:nvSpPr>
        <p:spPr>
          <a:xfrm>
            <a:off x="7998166"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50" name="Pladsholder til tekst 7">
            <a:extLst>
              <a:ext uri="{FF2B5EF4-FFF2-40B4-BE49-F238E27FC236}">
                <a16:creationId xmlns:a16="http://schemas.microsoft.com/office/drawing/2014/main" id="{ABA422C2-2845-40F1-A7F4-FBC776C2300F}"/>
              </a:ext>
            </a:extLst>
          </p:cNvPr>
          <p:cNvSpPr>
            <a:spLocks noGrp="1"/>
          </p:cNvSpPr>
          <p:nvPr>
            <p:ph type="body" sz="quarter" idx="14" hasCustomPrompt="1"/>
          </p:nvPr>
        </p:nvSpPr>
        <p:spPr>
          <a:xfrm>
            <a:off x="10181889"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1" name="Pladsholder til tekst 7">
            <a:extLst>
              <a:ext uri="{FF2B5EF4-FFF2-40B4-BE49-F238E27FC236}">
                <a16:creationId xmlns:a16="http://schemas.microsoft.com/office/drawing/2014/main" id="{409D7CB4-3C90-4CB5-A7A4-830370864A7D}"/>
              </a:ext>
            </a:extLst>
          </p:cNvPr>
          <p:cNvSpPr>
            <a:spLocks noGrp="1"/>
          </p:cNvSpPr>
          <p:nvPr>
            <p:ph type="body" sz="quarter" idx="15" hasCustomPrompt="1"/>
          </p:nvPr>
        </p:nvSpPr>
        <p:spPr>
          <a:xfrm>
            <a:off x="816722"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4381D52C-7149-4627-969A-140D499D07E7}"/>
              </a:ext>
            </a:extLst>
          </p:cNvPr>
          <p:cNvSpPr>
            <a:spLocks noGrp="1"/>
          </p:cNvSpPr>
          <p:nvPr>
            <p:ph type="body" sz="quarter" idx="16" hasCustomPrompt="1"/>
          </p:nvPr>
        </p:nvSpPr>
        <p:spPr>
          <a:xfrm>
            <a:off x="3000445"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04A2C742-0564-483B-9F8A-B1CC4F458DD7}"/>
              </a:ext>
            </a:extLst>
          </p:cNvPr>
          <p:cNvSpPr>
            <a:spLocks noGrp="1"/>
          </p:cNvSpPr>
          <p:nvPr>
            <p:ph type="body" sz="quarter" idx="17" hasCustomPrompt="1"/>
          </p:nvPr>
        </p:nvSpPr>
        <p:spPr>
          <a:xfrm>
            <a:off x="5184168"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B39E72AF-C1DE-4885-9A34-57266333381B}"/>
              </a:ext>
            </a:extLst>
          </p:cNvPr>
          <p:cNvSpPr>
            <a:spLocks noGrp="1"/>
          </p:cNvSpPr>
          <p:nvPr>
            <p:ph type="body" sz="quarter" idx="18" hasCustomPrompt="1"/>
          </p:nvPr>
        </p:nvSpPr>
        <p:spPr>
          <a:xfrm>
            <a:off x="7367891"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D73CB851-B68B-4FE9-8D82-555C75F361BB}"/>
              </a:ext>
            </a:extLst>
          </p:cNvPr>
          <p:cNvSpPr>
            <a:spLocks noGrp="1"/>
          </p:cNvSpPr>
          <p:nvPr>
            <p:ph type="body" sz="quarter" idx="19" hasCustomPrompt="1"/>
          </p:nvPr>
        </p:nvSpPr>
        <p:spPr>
          <a:xfrm>
            <a:off x="9551614"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2" name="Pladsholder til tekst 7">
            <a:extLst>
              <a:ext uri="{FF2B5EF4-FFF2-40B4-BE49-F238E27FC236}">
                <a16:creationId xmlns:a16="http://schemas.microsoft.com/office/drawing/2014/main" id="{2AEE3704-DDD3-4309-AA39-4623D27E78EB}"/>
              </a:ext>
            </a:extLst>
          </p:cNvPr>
          <p:cNvSpPr>
            <a:spLocks noGrp="1"/>
          </p:cNvSpPr>
          <p:nvPr>
            <p:ph type="body" sz="quarter" idx="20" hasCustomPrompt="1"/>
          </p:nvPr>
        </p:nvSpPr>
        <p:spPr>
          <a:xfrm>
            <a:off x="816722"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3" name="Pladsholder til tekst 7">
            <a:extLst>
              <a:ext uri="{FF2B5EF4-FFF2-40B4-BE49-F238E27FC236}">
                <a16:creationId xmlns:a16="http://schemas.microsoft.com/office/drawing/2014/main" id="{C5D13959-5975-4770-B374-3A0338C68497}"/>
              </a:ext>
            </a:extLst>
          </p:cNvPr>
          <p:cNvSpPr>
            <a:spLocks noGrp="1"/>
          </p:cNvSpPr>
          <p:nvPr>
            <p:ph type="body" sz="quarter" idx="21" hasCustomPrompt="1"/>
          </p:nvPr>
        </p:nvSpPr>
        <p:spPr>
          <a:xfrm>
            <a:off x="3000445"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4" name="Pladsholder til tekst 7">
            <a:extLst>
              <a:ext uri="{FF2B5EF4-FFF2-40B4-BE49-F238E27FC236}">
                <a16:creationId xmlns:a16="http://schemas.microsoft.com/office/drawing/2014/main" id="{E6BE6E3F-79D3-4B8E-B1CB-1864E420E30B}"/>
              </a:ext>
            </a:extLst>
          </p:cNvPr>
          <p:cNvSpPr>
            <a:spLocks noGrp="1"/>
          </p:cNvSpPr>
          <p:nvPr>
            <p:ph type="body" sz="quarter" idx="22" hasCustomPrompt="1"/>
          </p:nvPr>
        </p:nvSpPr>
        <p:spPr>
          <a:xfrm>
            <a:off x="5184168"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5" name="Pladsholder til tekst 7">
            <a:extLst>
              <a:ext uri="{FF2B5EF4-FFF2-40B4-BE49-F238E27FC236}">
                <a16:creationId xmlns:a16="http://schemas.microsoft.com/office/drawing/2014/main" id="{72B50563-F5C9-4341-A5CA-13BD0E7B0176}"/>
              </a:ext>
            </a:extLst>
          </p:cNvPr>
          <p:cNvSpPr>
            <a:spLocks noGrp="1"/>
          </p:cNvSpPr>
          <p:nvPr>
            <p:ph type="body" sz="quarter" idx="23" hasCustomPrompt="1"/>
          </p:nvPr>
        </p:nvSpPr>
        <p:spPr>
          <a:xfrm>
            <a:off x="7367891"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6" name="Pladsholder til tekst 7">
            <a:extLst>
              <a:ext uri="{FF2B5EF4-FFF2-40B4-BE49-F238E27FC236}">
                <a16:creationId xmlns:a16="http://schemas.microsoft.com/office/drawing/2014/main" id="{8AFE0861-1CC7-4058-B014-CDFC824334B6}"/>
              </a:ext>
            </a:extLst>
          </p:cNvPr>
          <p:cNvSpPr>
            <a:spLocks noGrp="1"/>
          </p:cNvSpPr>
          <p:nvPr>
            <p:ph type="body" sz="quarter" idx="24" hasCustomPrompt="1"/>
          </p:nvPr>
        </p:nvSpPr>
        <p:spPr>
          <a:xfrm>
            <a:off x="9551614"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41574435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678609"/>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3"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678609"/>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678609"/>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678609"/>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44" name="Gruppe 143">
            <a:extLst>
              <a:ext uri="{FF2B5EF4-FFF2-40B4-BE49-F238E27FC236}">
                <a16:creationId xmlns:a16="http://schemas.microsoft.com/office/drawing/2014/main" id="{FC8A441D-919D-4AF0-9796-51FFAD9F82D8}"/>
              </a:ext>
            </a:extLst>
          </p:cNvPr>
          <p:cNvGrpSpPr/>
          <p:nvPr userDrawn="1"/>
        </p:nvGrpSpPr>
        <p:grpSpPr>
          <a:xfrm>
            <a:off x="10109140" y="1678609"/>
            <a:ext cx="720749" cy="715643"/>
            <a:chOff x="1380471" y="2539224"/>
            <a:chExt cx="720749" cy="715643"/>
          </a:xfrm>
        </p:grpSpPr>
        <p:sp>
          <p:nvSpPr>
            <p:cNvPr id="151" name="Rektangel 150">
              <a:extLst>
                <a:ext uri="{FF2B5EF4-FFF2-40B4-BE49-F238E27FC236}">
                  <a16:creationId xmlns:a16="http://schemas.microsoft.com/office/drawing/2014/main" id="{E8B75EEC-745C-4D4C-8BC3-896CD2D86AC4}"/>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cxnSp>
        <p:nvCxnSpPr>
          <p:cNvPr id="56" name="Lige forbindelse 55">
            <a:extLst>
              <a:ext uri="{FF2B5EF4-FFF2-40B4-BE49-F238E27FC236}">
                <a16:creationId xmlns:a16="http://schemas.microsoft.com/office/drawing/2014/main" id="{ABAD6483-8063-41B6-9650-9B7CA57A9CCF}"/>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47">
            <a:extLst>
              <a:ext uri="{FF2B5EF4-FFF2-40B4-BE49-F238E27FC236}">
                <a16:creationId xmlns:a16="http://schemas.microsoft.com/office/drawing/2014/main" id="{495541D9-5EAC-433D-AD60-45E81D3D070C}"/>
              </a:ext>
            </a:extLst>
          </p:cNvPr>
          <p:cNvSpPr txBox="1">
            <a:spLocks noChangeAspect="1"/>
          </p:cNvSpPr>
          <p:nvPr userDrawn="1"/>
        </p:nvSpPr>
        <p:spPr>
          <a:xfrm>
            <a:off x="1626622"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8" name="TextBox 47">
            <a:extLst>
              <a:ext uri="{FF2B5EF4-FFF2-40B4-BE49-F238E27FC236}">
                <a16:creationId xmlns:a16="http://schemas.microsoft.com/office/drawing/2014/main" id="{33C22E5A-43E8-4995-AEF4-587D1C1FC8B8}"/>
              </a:ext>
            </a:extLst>
          </p:cNvPr>
          <p:cNvSpPr txBox="1">
            <a:spLocks noChangeAspect="1"/>
          </p:cNvSpPr>
          <p:nvPr userDrawn="1"/>
        </p:nvSpPr>
        <p:spPr>
          <a:xfrm>
            <a:off x="3810345"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9" name="TextBox 47">
            <a:extLst>
              <a:ext uri="{FF2B5EF4-FFF2-40B4-BE49-F238E27FC236}">
                <a16:creationId xmlns:a16="http://schemas.microsoft.com/office/drawing/2014/main" id="{D39A2E45-2491-4E1C-B1FB-A51E6DCD97DC}"/>
              </a:ext>
            </a:extLst>
          </p:cNvPr>
          <p:cNvSpPr txBox="1">
            <a:spLocks noChangeAspect="1"/>
          </p:cNvSpPr>
          <p:nvPr userDrawn="1"/>
        </p:nvSpPr>
        <p:spPr>
          <a:xfrm>
            <a:off x="5994068"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0" name="TextBox 47">
            <a:extLst>
              <a:ext uri="{FF2B5EF4-FFF2-40B4-BE49-F238E27FC236}">
                <a16:creationId xmlns:a16="http://schemas.microsoft.com/office/drawing/2014/main" id="{D829223F-7CE0-4262-AE5F-DEF936C74485}"/>
              </a:ext>
            </a:extLst>
          </p:cNvPr>
          <p:cNvSpPr txBox="1">
            <a:spLocks noChangeAspect="1"/>
          </p:cNvSpPr>
          <p:nvPr userDrawn="1"/>
        </p:nvSpPr>
        <p:spPr>
          <a:xfrm>
            <a:off x="8177791"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1" name="TextBox 47">
            <a:extLst>
              <a:ext uri="{FF2B5EF4-FFF2-40B4-BE49-F238E27FC236}">
                <a16:creationId xmlns:a16="http://schemas.microsoft.com/office/drawing/2014/main" id="{3533FA23-C20C-42F9-98D0-EB1B60BD217B}"/>
              </a:ext>
            </a:extLst>
          </p:cNvPr>
          <p:cNvSpPr txBox="1">
            <a:spLocks noChangeAspect="1"/>
          </p:cNvSpPr>
          <p:nvPr userDrawn="1"/>
        </p:nvSpPr>
        <p:spPr>
          <a:xfrm>
            <a:off x="10361514"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6" name="Pladsholder til tekst 7">
            <a:extLst>
              <a:ext uri="{FF2B5EF4-FFF2-40B4-BE49-F238E27FC236}">
                <a16:creationId xmlns:a16="http://schemas.microsoft.com/office/drawing/2014/main" id="{F095C2A5-17AB-453C-B1AE-D3F281806C30}"/>
              </a:ext>
            </a:extLst>
          </p:cNvPr>
          <p:cNvSpPr>
            <a:spLocks noGrp="1"/>
          </p:cNvSpPr>
          <p:nvPr>
            <p:ph type="body" sz="quarter" idx="10" hasCustomPrompt="1"/>
          </p:nvPr>
        </p:nvSpPr>
        <p:spPr>
          <a:xfrm>
            <a:off x="1446997"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7" name="Pladsholder til tekst 7">
            <a:extLst>
              <a:ext uri="{FF2B5EF4-FFF2-40B4-BE49-F238E27FC236}">
                <a16:creationId xmlns:a16="http://schemas.microsoft.com/office/drawing/2014/main" id="{FDCF7A4E-AC69-4A35-B765-4388CA18F9B1}"/>
              </a:ext>
            </a:extLst>
          </p:cNvPr>
          <p:cNvSpPr>
            <a:spLocks noGrp="1"/>
          </p:cNvSpPr>
          <p:nvPr>
            <p:ph type="body" sz="quarter" idx="11" hasCustomPrompt="1"/>
          </p:nvPr>
        </p:nvSpPr>
        <p:spPr>
          <a:xfrm>
            <a:off x="3630720"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8" name="Pladsholder til tekst 7">
            <a:extLst>
              <a:ext uri="{FF2B5EF4-FFF2-40B4-BE49-F238E27FC236}">
                <a16:creationId xmlns:a16="http://schemas.microsoft.com/office/drawing/2014/main" id="{DBFF8424-5CE7-4E76-B0EE-67D2E5B1CB18}"/>
              </a:ext>
            </a:extLst>
          </p:cNvPr>
          <p:cNvSpPr>
            <a:spLocks noGrp="1"/>
          </p:cNvSpPr>
          <p:nvPr>
            <p:ph type="body" sz="quarter" idx="12" hasCustomPrompt="1"/>
          </p:nvPr>
        </p:nvSpPr>
        <p:spPr>
          <a:xfrm>
            <a:off x="5814443"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9" name="Pladsholder til tekst 7">
            <a:extLst>
              <a:ext uri="{FF2B5EF4-FFF2-40B4-BE49-F238E27FC236}">
                <a16:creationId xmlns:a16="http://schemas.microsoft.com/office/drawing/2014/main" id="{F9B67927-03BE-4C61-9062-A3453249EC0F}"/>
              </a:ext>
            </a:extLst>
          </p:cNvPr>
          <p:cNvSpPr>
            <a:spLocks noGrp="1"/>
          </p:cNvSpPr>
          <p:nvPr>
            <p:ph type="body" sz="quarter" idx="13" hasCustomPrompt="1"/>
          </p:nvPr>
        </p:nvSpPr>
        <p:spPr>
          <a:xfrm>
            <a:off x="7998166"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50" name="Pladsholder til tekst 7">
            <a:extLst>
              <a:ext uri="{FF2B5EF4-FFF2-40B4-BE49-F238E27FC236}">
                <a16:creationId xmlns:a16="http://schemas.microsoft.com/office/drawing/2014/main" id="{286ACE06-EEFE-4047-8914-8916B384F23F}"/>
              </a:ext>
            </a:extLst>
          </p:cNvPr>
          <p:cNvSpPr>
            <a:spLocks noGrp="1"/>
          </p:cNvSpPr>
          <p:nvPr>
            <p:ph type="body" sz="quarter" idx="14" hasCustomPrompt="1"/>
          </p:nvPr>
        </p:nvSpPr>
        <p:spPr>
          <a:xfrm>
            <a:off x="10181889"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1" name="Pladsholder til tekst 7">
            <a:extLst>
              <a:ext uri="{FF2B5EF4-FFF2-40B4-BE49-F238E27FC236}">
                <a16:creationId xmlns:a16="http://schemas.microsoft.com/office/drawing/2014/main" id="{94C252FC-817E-4B4F-80BF-BA09D4206C27}"/>
              </a:ext>
            </a:extLst>
          </p:cNvPr>
          <p:cNvSpPr>
            <a:spLocks noGrp="1"/>
          </p:cNvSpPr>
          <p:nvPr>
            <p:ph type="body" sz="quarter" idx="15" hasCustomPrompt="1"/>
          </p:nvPr>
        </p:nvSpPr>
        <p:spPr>
          <a:xfrm>
            <a:off x="816722"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2BB63008-4A14-45A3-9E36-13F0B4BE6FFF}"/>
              </a:ext>
            </a:extLst>
          </p:cNvPr>
          <p:cNvSpPr>
            <a:spLocks noGrp="1"/>
          </p:cNvSpPr>
          <p:nvPr>
            <p:ph type="body" sz="quarter" idx="16" hasCustomPrompt="1"/>
          </p:nvPr>
        </p:nvSpPr>
        <p:spPr>
          <a:xfrm>
            <a:off x="3000445"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01A063BB-832E-43C5-AC61-5FFBE123D166}"/>
              </a:ext>
            </a:extLst>
          </p:cNvPr>
          <p:cNvSpPr>
            <a:spLocks noGrp="1"/>
          </p:cNvSpPr>
          <p:nvPr>
            <p:ph type="body" sz="quarter" idx="17" hasCustomPrompt="1"/>
          </p:nvPr>
        </p:nvSpPr>
        <p:spPr>
          <a:xfrm>
            <a:off x="5184168"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A71E00A5-D4A4-484E-92F4-EDAB661DAD4C}"/>
              </a:ext>
            </a:extLst>
          </p:cNvPr>
          <p:cNvSpPr>
            <a:spLocks noGrp="1"/>
          </p:cNvSpPr>
          <p:nvPr>
            <p:ph type="body" sz="quarter" idx="18" hasCustomPrompt="1"/>
          </p:nvPr>
        </p:nvSpPr>
        <p:spPr>
          <a:xfrm>
            <a:off x="7367891"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538F311C-98A4-4F2C-AF71-C33EE6340849}"/>
              </a:ext>
            </a:extLst>
          </p:cNvPr>
          <p:cNvSpPr>
            <a:spLocks noGrp="1"/>
          </p:cNvSpPr>
          <p:nvPr>
            <p:ph type="body" sz="quarter" idx="19" hasCustomPrompt="1"/>
          </p:nvPr>
        </p:nvSpPr>
        <p:spPr>
          <a:xfrm>
            <a:off x="9551614"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2" name="Pladsholder til tekst 7">
            <a:extLst>
              <a:ext uri="{FF2B5EF4-FFF2-40B4-BE49-F238E27FC236}">
                <a16:creationId xmlns:a16="http://schemas.microsoft.com/office/drawing/2014/main" id="{369508DD-16DB-432E-B375-755DF4577FC0}"/>
              </a:ext>
            </a:extLst>
          </p:cNvPr>
          <p:cNvSpPr>
            <a:spLocks noGrp="1"/>
          </p:cNvSpPr>
          <p:nvPr>
            <p:ph type="body" sz="quarter" idx="20" hasCustomPrompt="1"/>
          </p:nvPr>
        </p:nvSpPr>
        <p:spPr>
          <a:xfrm>
            <a:off x="816722"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3" name="Pladsholder til tekst 7">
            <a:extLst>
              <a:ext uri="{FF2B5EF4-FFF2-40B4-BE49-F238E27FC236}">
                <a16:creationId xmlns:a16="http://schemas.microsoft.com/office/drawing/2014/main" id="{D9552617-95F8-4B4C-962D-EA0FC8D6C3AF}"/>
              </a:ext>
            </a:extLst>
          </p:cNvPr>
          <p:cNvSpPr>
            <a:spLocks noGrp="1"/>
          </p:cNvSpPr>
          <p:nvPr>
            <p:ph type="body" sz="quarter" idx="21" hasCustomPrompt="1"/>
          </p:nvPr>
        </p:nvSpPr>
        <p:spPr>
          <a:xfrm>
            <a:off x="3000445"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4" name="Pladsholder til tekst 7">
            <a:extLst>
              <a:ext uri="{FF2B5EF4-FFF2-40B4-BE49-F238E27FC236}">
                <a16:creationId xmlns:a16="http://schemas.microsoft.com/office/drawing/2014/main" id="{FD8EE1F3-D652-49CD-B975-5994ECC07D12}"/>
              </a:ext>
            </a:extLst>
          </p:cNvPr>
          <p:cNvSpPr>
            <a:spLocks noGrp="1"/>
          </p:cNvSpPr>
          <p:nvPr>
            <p:ph type="body" sz="quarter" idx="22" hasCustomPrompt="1"/>
          </p:nvPr>
        </p:nvSpPr>
        <p:spPr>
          <a:xfrm>
            <a:off x="5184168"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5" name="Pladsholder til tekst 7">
            <a:extLst>
              <a:ext uri="{FF2B5EF4-FFF2-40B4-BE49-F238E27FC236}">
                <a16:creationId xmlns:a16="http://schemas.microsoft.com/office/drawing/2014/main" id="{02BBCD97-01E4-46C5-B56F-DF1C8E0B73B9}"/>
              </a:ext>
            </a:extLst>
          </p:cNvPr>
          <p:cNvSpPr>
            <a:spLocks noGrp="1"/>
          </p:cNvSpPr>
          <p:nvPr>
            <p:ph type="body" sz="quarter" idx="23" hasCustomPrompt="1"/>
          </p:nvPr>
        </p:nvSpPr>
        <p:spPr>
          <a:xfrm>
            <a:off x="7367891"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6" name="Pladsholder til tekst 7">
            <a:extLst>
              <a:ext uri="{FF2B5EF4-FFF2-40B4-BE49-F238E27FC236}">
                <a16:creationId xmlns:a16="http://schemas.microsoft.com/office/drawing/2014/main" id="{712092F0-5115-4F9A-A21D-F25224BBE43A}"/>
              </a:ext>
            </a:extLst>
          </p:cNvPr>
          <p:cNvSpPr>
            <a:spLocks noGrp="1"/>
          </p:cNvSpPr>
          <p:nvPr>
            <p:ph type="body" sz="quarter" idx="24" hasCustomPrompt="1"/>
          </p:nvPr>
        </p:nvSpPr>
        <p:spPr>
          <a:xfrm>
            <a:off x="9551614"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4292465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ces -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41" name="Lige forbindelse 40">
            <a:extLst>
              <a:ext uri="{FF2B5EF4-FFF2-40B4-BE49-F238E27FC236}">
                <a16:creationId xmlns:a16="http://schemas.microsoft.com/office/drawing/2014/main" id="{49209ADC-5A0C-4147-B7A6-2509C72D56A0}"/>
              </a:ext>
            </a:extLst>
          </p:cNvPr>
          <p:cNvCxnSpPr>
            <a:cxnSpLocks/>
          </p:cNvCxnSpPr>
          <p:nvPr userDrawn="1"/>
        </p:nvCxnSpPr>
        <p:spPr>
          <a:xfrm>
            <a:off x="5132389" y="2518129"/>
            <a:ext cx="5688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Lige forbindelse 49">
            <a:extLst>
              <a:ext uri="{FF2B5EF4-FFF2-40B4-BE49-F238E27FC236}">
                <a16:creationId xmlns:a16="http://schemas.microsoft.com/office/drawing/2014/main" id="{190A30AA-3B44-46A0-B19A-086DB78B652D}"/>
              </a:ext>
            </a:extLst>
          </p:cNvPr>
          <p:cNvCxnSpPr>
            <a:cxnSpLocks/>
          </p:cNvCxnSpPr>
          <p:nvPr userDrawn="1"/>
        </p:nvCxnSpPr>
        <p:spPr>
          <a:xfrm flipV="1">
            <a:off x="4424485" y="3926242"/>
            <a:ext cx="6408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1" name="Bue 50">
            <a:extLst>
              <a:ext uri="{FF2B5EF4-FFF2-40B4-BE49-F238E27FC236}">
                <a16:creationId xmlns:a16="http://schemas.microsoft.com/office/drawing/2014/main" id="{E2AC187E-01BE-4228-BAD4-F37EF90CA05B}"/>
              </a:ext>
            </a:extLst>
          </p:cNvPr>
          <p:cNvSpPr>
            <a:spLocks noChangeAspect="1"/>
          </p:cNvSpPr>
          <p:nvPr userDrawn="1"/>
        </p:nvSpPr>
        <p:spPr>
          <a:xfrm>
            <a:off x="10188927" y="2518129"/>
            <a:ext cx="1260000" cy="1416822"/>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52" name="Bue 51">
            <a:extLst>
              <a:ext uri="{FF2B5EF4-FFF2-40B4-BE49-F238E27FC236}">
                <a16:creationId xmlns:a16="http://schemas.microsoft.com/office/drawing/2014/main" id="{57888D71-3067-4010-AA45-FDA68C499ACF}"/>
              </a:ext>
            </a:extLst>
          </p:cNvPr>
          <p:cNvSpPr>
            <a:spLocks noChangeAspect="1"/>
          </p:cNvSpPr>
          <p:nvPr userDrawn="1"/>
        </p:nvSpPr>
        <p:spPr>
          <a:xfrm flipV="1">
            <a:off x="10188924" y="2513073"/>
            <a:ext cx="1260000" cy="1416822"/>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grpSp>
        <p:nvGrpSpPr>
          <p:cNvPr id="53" name="Gruppe 52">
            <a:extLst>
              <a:ext uri="{FF2B5EF4-FFF2-40B4-BE49-F238E27FC236}">
                <a16:creationId xmlns:a16="http://schemas.microsoft.com/office/drawing/2014/main" id="{6C0DE4ED-1267-4B00-93DE-E9224EDF43ED}"/>
              </a:ext>
            </a:extLst>
          </p:cNvPr>
          <p:cNvGrpSpPr/>
          <p:nvPr userDrawn="1"/>
        </p:nvGrpSpPr>
        <p:grpSpPr>
          <a:xfrm flipH="1">
            <a:off x="3802882" y="3921186"/>
            <a:ext cx="1260003" cy="1421878"/>
            <a:chOff x="5616999" y="4146501"/>
            <a:chExt cx="1260003" cy="1264496"/>
          </a:xfrm>
        </p:grpSpPr>
        <p:sp>
          <p:nvSpPr>
            <p:cNvPr id="54" name="Bue 53">
              <a:extLst>
                <a:ext uri="{FF2B5EF4-FFF2-40B4-BE49-F238E27FC236}">
                  <a16:creationId xmlns:a16="http://schemas.microsoft.com/office/drawing/2014/main" id="{981C4134-F3B3-4BC7-A91F-6F3B73A1BD5D}"/>
                </a:ext>
              </a:extLst>
            </p:cNvPr>
            <p:cNvSpPr>
              <a:spLocks noChangeAspect="1"/>
            </p:cNvSpPr>
            <p:nvPr/>
          </p:nvSpPr>
          <p:spPr>
            <a:xfrm>
              <a:off x="5617002" y="4150997"/>
              <a:ext cx="1260000" cy="1260000"/>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55" name="Bue 54">
              <a:extLst>
                <a:ext uri="{FF2B5EF4-FFF2-40B4-BE49-F238E27FC236}">
                  <a16:creationId xmlns:a16="http://schemas.microsoft.com/office/drawing/2014/main" id="{54420059-B6FF-467A-BF06-481DDEEB476C}"/>
                </a:ext>
              </a:extLst>
            </p:cNvPr>
            <p:cNvSpPr>
              <a:spLocks noChangeAspect="1"/>
            </p:cNvSpPr>
            <p:nvPr/>
          </p:nvSpPr>
          <p:spPr>
            <a:xfrm flipV="1">
              <a:off x="5616999" y="4146501"/>
              <a:ext cx="1260000" cy="1260000"/>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grpSp>
      <p:cxnSp>
        <p:nvCxnSpPr>
          <p:cNvPr id="56" name="Lige forbindelse 55">
            <a:extLst>
              <a:ext uri="{FF2B5EF4-FFF2-40B4-BE49-F238E27FC236}">
                <a16:creationId xmlns:a16="http://schemas.microsoft.com/office/drawing/2014/main" id="{BFD637E7-01CA-4291-A0F8-616FE626FDB1}"/>
              </a:ext>
            </a:extLst>
          </p:cNvPr>
          <p:cNvCxnSpPr>
            <a:cxnSpLocks/>
          </p:cNvCxnSpPr>
          <p:nvPr userDrawn="1"/>
        </p:nvCxnSpPr>
        <p:spPr>
          <a:xfrm>
            <a:off x="4424483" y="5338008"/>
            <a:ext cx="4968000" cy="0"/>
          </a:xfrm>
          <a:prstGeom prst="line">
            <a:avLst/>
          </a:prstGeom>
          <a:ln w="254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 name="Gruppe 2">
            <a:extLst>
              <a:ext uri="{FF2B5EF4-FFF2-40B4-BE49-F238E27FC236}">
                <a16:creationId xmlns:a16="http://schemas.microsoft.com/office/drawing/2014/main" id="{DE76CA44-EA16-484D-8761-47A66579F9A9}"/>
              </a:ext>
            </a:extLst>
          </p:cNvPr>
          <p:cNvGrpSpPr>
            <a:grpSpLocks noChangeAspect="1"/>
          </p:cNvGrpSpPr>
          <p:nvPr userDrawn="1"/>
        </p:nvGrpSpPr>
        <p:grpSpPr>
          <a:xfrm>
            <a:off x="9479418" y="4330391"/>
            <a:ext cx="1969200" cy="1366463"/>
            <a:chOff x="9479419" y="4330391"/>
            <a:chExt cx="1743075" cy="1209551"/>
          </a:xfrm>
        </p:grpSpPr>
        <p:grpSp>
          <p:nvGrpSpPr>
            <p:cNvPr id="57" name="Gruppe 56">
              <a:extLst>
                <a:ext uri="{FF2B5EF4-FFF2-40B4-BE49-F238E27FC236}">
                  <a16:creationId xmlns:a16="http://schemas.microsoft.com/office/drawing/2014/main" id="{05363556-890C-48AE-B618-6AF830FAC51C}"/>
                </a:ext>
              </a:extLst>
            </p:cNvPr>
            <p:cNvGrpSpPr/>
            <p:nvPr userDrawn="1"/>
          </p:nvGrpSpPr>
          <p:grpSpPr>
            <a:xfrm>
              <a:off x="9479419" y="4901081"/>
              <a:ext cx="1743075" cy="638861"/>
              <a:chOff x="6303309" y="4240881"/>
              <a:chExt cx="1743075" cy="638861"/>
            </a:xfrm>
          </p:grpSpPr>
          <p:sp>
            <p:nvSpPr>
              <p:cNvPr id="58" name="Ellipse 57">
                <a:extLst>
                  <a:ext uri="{FF2B5EF4-FFF2-40B4-BE49-F238E27FC236}">
                    <a16:creationId xmlns:a16="http://schemas.microsoft.com/office/drawing/2014/main" id="{643AEAA3-6CDA-4936-B1DC-EC6D0370EFA7}"/>
                  </a:ext>
                </a:extLst>
              </p:cNvPr>
              <p:cNvSpPr/>
              <p:nvPr/>
            </p:nvSpPr>
            <p:spPr>
              <a:xfrm>
                <a:off x="6303309" y="4451117"/>
                <a:ext cx="1743075" cy="428625"/>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9" name="Rektangel 58">
                <a:extLst>
                  <a:ext uri="{FF2B5EF4-FFF2-40B4-BE49-F238E27FC236}">
                    <a16:creationId xmlns:a16="http://schemas.microsoft.com/office/drawing/2014/main" id="{4FEE5CBE-0FDA-4045-B2BF-08EAF9334CB6}"/>
                  </a:ext>
                </a:extLst>
              </p:cNvPr>
              <p:cNvSpPr/>
              <p:nvPr/>
            </p:nvSpPr>
            <p:spPr>
              <a:xfrm>
                <a:off x="6303309" y="4451117"/>
                <a:ext cx="1743074" cy="2183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Ellipse 59">
                <a:extLst>
                  <a:ext uri="{FF2B5EF4-FFF2-40B4-BE49-F238E27FC236}">
                    <a16:creationId xmlns:a16="http://schemas.microsoft.com/office/drawing/2014/main" id="{4B7165FD-8130-49AB-87FA-71F5552EE95B}"/>
                  </a:ext>
                </a:extLst>
              </p:cNvPr>
              <p:cNvSpPr/>
              <p:nvPr/>
            </p:nvSpPr>
            <p:spPr>
              <a:xfrm>
                <a:off x="6303309" y="4240881"/>
                <a:ext cx="1743075" cy="428625"/>
              </a:xfrm>
              <a:prstGeom prst="ellips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61" name="Gruppe 60">
              <a:extLst>
                <a:ext uri="{FF2B5EF4-FFF2-40B4-BE49-F238E27FC236}">
                  <a16:creationId xmlns:a16="http://schemas.microsoft.com/office/drawing/2014/main" id="{4A9CB5AB-7F49-46B6-939E-1391D4D03EF2}"/>
                </a:ext>
              </a:extLst>
            </p:cNvPr>
            <p:cNvGrpSpPr/>
            <p:nvPr userDrawn="1"/>
          </p:nvGrpSpPr>
          <p:grpSpPr>
            <a:xfrm>
              <a:off x="10076832" y="4330391"/>
              <a:ext cx="72000" cy="675808"/>
              <a:chOff x="10000632" y="4376433"/>
              <a:chExt cx="72000" cy="675808"/>
            </a:xfrm>
            <a:solidFill>
              <a:schemeClr val="accent4"/>
            </a:solidFill>
          </p:grpSpPr>
          <p:sp>
            <p:nvSpPr>
              <p:cNvPr id="62" name="Rektangel 61">
                <a:extLst>
                  <a:ext uri="{FF2B5EF4-FFF2-40B4-BE49-F238E27FC236}">
                    <a16:creationId xmlns:a16="http://schemas.microsoft.com/office/drawing/2014/main" id="{BDEDA1DD-A894-4252-B243-F6F1A64DAD5D}"/>
                  </a:ext>
                </a:extLst>
              </p:cNvPr>
              <p:cNvSpPr/>
              <p:nvPr/>
            </p:nvSpPr>
            <p:spPr>
              <a:xfrm>
                <a:off x="10027632" y="4419654"/>
                <a:ext cx="18000" cy="6325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3" name="Ellipse 62">
                <a:extLst>
                  <a:ext uri="{FF2B5EF4-FFF2-40B4-BE49-F238E27FC236}">
                    <a16:creationId xmlns:a16="http://schemas.microsoft.com/office/drawing/2014/main" id="{D4EB1C2F-9B6E-4D70-8618-F4F9438BE4BF}"/>
                  </a:ext>
                </a:extLst>
              </p:cNvPr>
              <p:cNvSpPr>
                <a:spLocks noChangeAspect="1"/>
              </p:cNvSpPr>
              <p:nvPr/>
            </p:nvSpPr>
            <p:spPr>
              <a:xfrm>
                <a:off x="10000632" y="4376433"/>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64" name="Gruppe 63">
              <a:extLst>
                <a:ext uri="{FF2B5EF4-FFF2-40B4-BE49-F238E27FC236}">
                  <a16:creationId xmlns:a16="http://schemas.microsoft.com/office/drawing/2014/main" id="{FCBE25A7-64FD-4483-93B9-56E010335D1A}"/>
                </a:ext>
              </a:extLst>
            </p:cNvPr>
            <p:cNvGrpSpPr/>
            <p:nvPr userDrawn="1"/>
          </p:nvGrpSpPr>
          <p:grpSpPr>
            <a:xfrm>
              <a:off x="10453070" y="4558680"/>
              <a:ext cx="72000" cy="675808"/>
              <a:chOff x="10000632" y="4376433"/>
              <a:chExt cx="72000" cy="675808"/>
            </a:xfrm>
            <a:solidFill>
              <a:schemeClr val="accent4"/>
            </a:solidFill>
          </p:grpSpPr>
          <p:sp>
            <p:nvSpPr>
              <p:cNvPr id="65" name="Rektangel 64">
                <a:extLst>
                  <a:ext uri="{FF2B5EF4-FFF2-40B4-BE49-F238E27FC236}">
                    <a16:creationId xmlns:a16="http://schemas.microsoft.com/office/drawing/2014/main" id="{57AA1D3C-4B16-4650-B07C-0F75B506D3AB}"/>
                  </a:ext>
                </a:extLst>
              </p:cNvPr>
              <p:cNvSpPr/>
              <p:nvPr/>
            </p:nvSpPr>
            <p:spPr>
              <a:xfrm>
                <a:off x="10027632" y="4419654"/>
                <a:ext cx="18000" cy="6325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6" name="Ellipse 65">
                <a:extLst>
                  <a:ext uri="{FF2B5EF4-FFF2-40B4-BE49-F238E27FC236}">
                    <a16:creationId xmlns:a16="http://schemas.microsoft.com/office/drawing/2014/main" id="{CE11751E-86F3-41A6-93DB-05D962BE1D22}"/>
                  </a:ext>
                </a:extLst>
              </p:cNvPr>
              <p:cNvSpPr>
                <a:spLocks noChangeAspect="1"/>
              </p:cNvSpPr>
              <p:nvPr/>
            </p:nvSpPr>
            <p:spPr>
              <a:xfrm>
                <a:off x="10000632" y="4376433"/>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67" name="Parallelogram 66">
              <a:extLst>
                <a:ext uri="{FF2B5EF4-FFF2-40B4-BE49-F238E27FC236}">
                  <a16:creationId xmlns:a16="http://schemas.microsoft.com/office/drawing/2014/main" id="{C8992EFC-2C46-410B-80ED-00F1C1C7660F}"/>
                </a:ext>
              </a:extLst>
            </p:cNvPr>
            <p:cNvSpPr/>
            <p:nvPr userDrawn="1"/>
          </p:nvSpPr>
          <p:spPr>
            <a:xfrm rot="5400000">
              <a:off x="10064010" y="4451216"/>
              <a:ext cx="464881" cy="367238"/>
            </a:xfrm>
            <a:prstGeom prst="parallelogram">
              <a:avLst>
                <a:gd name="adj" fmla="val 7039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8" name="Parallelogram 67">
              <a:extLst>
                <a:ext uri="{FF2B5EF4-FFF2-40B4-BE49-F238E27FC236}">
                  <a16:creationId xmlns:a16="http://schemas.microsoft.com/office/drawing/2014/main" id="{6BDB80F5-06B8-4924-8B09-D89ECD396D43}"/>
                </a:ext>
              </a:extLst>
            </p:cNvPr>
            <p:cNvSpPr/>
            <p:nvPr userDrawn="1"/>
          </p:nvSpPr>
          <p:spPr>
            <a:xfrm rot="5400000">
              <a:off x="10082085" y="4451698"/>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9" name="Parallelogram 68">
              <a:extLst>
                <a:ext uri="{FF2B5EF4-FFF2-40B4-BE49-F238E27FC236}">
                  <a16:creationId xmlns:a16="http://schemas.microsoft.com/office/drawing/2014/main" id="{207154A2-860B-43D2-A15A-D956BA3B3BF2}"/>
                </a:ext>
              </a:extLst>
            </p:cNvPr>
            <p:cNvSpPr/>
            <p:nvPr userDrawn="1"/>
          </p:nvSpPr>
          <p:spPr>
            <a:xfrm rot="5400000">
              <a:off x="10149176" y="4599979"/>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0" name="Parallelogram 69">
              <a:extLst>
                <a:ext uri="{FF2B5EF4-FFF2-40B4-BE49-F238E27FC236}">
                  <a16:creationId xmlns:a16="http://schemas.microsoft.com/office/drawing/2014/main" id="{40FAC0DB-3631-4F2E-B636-EBA2C3DC7CFB}"/>
                </a:ext>
              </a:extLst>
            </p:cNvPr>
            <p:cNvSpPr/>
            <p:nvPr userDrawn="1"/>
          </p:nvSpPr>
          <p:spPr>
            <a:xfrm rot="5400000">
              <a:off x="10224606" y="4556546"/>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1" name="Parallelogram 70">
              <a:extLst>
                <a:ext uri="{FF2B5EF4-FFF2-40B4-BE49-F238E27FC236}">
                  <a16:creationId xmlns:a16="http://schemas.microsoft.com/office/drawing/2014/main" id="{FCA37109-7511-419A-AC78-C33D8E4CDBBE}"/>
                </a:ext>
              </a:extLst>
            </p:cNvPr>
            <p:cNvSpPr/>
            <p:nvPr userDrawn="1"/>
          </p:nvSpPr>
          <p:spPr>
            <a:xfrm rot="5400000">
              <a:off x="10285346" y="4698510"/>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2" name="Parallelogram 71">
              <a:extLst>
                <a:ext uri="{FF2B5EF4-FFF2-40B4-BE49-F238E27FC236}">
                  <a16:creationId xmlns:a16="http://schemas.microsoft.com/office/drawing/2014/main" id="{9D10A2ED-C239-4014-AD50-5ED16F42114E}"/>
                </a:ext>
              </a:extLst>
            </p:cNvPr>
            <p:cNvSpPr/>
            <p:nvPr userDrawn="1"/>
          </p:nvSpPr>
          <p:spPr>
            <a:xfrm rot="5400000">
              <a:off x="10367209" y="4652190"/>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73" name="Delvis cirkel 72">
            <a:extLst>
              <a:ext uri="{FF2B5EF4-FFF2-40B4-BE49-F238E27FC236}">
                <a16:creationId xmlns:a16="http://schemas.microsoft.com/office/drawing/2014/main" id="{3B8C5E55-F1AC-4624-999D-8C4B17EC621B}"/>
              </a:ext>
            </a:extLst>
          </p:cNvPr>
          <p:cNvSpPr>
            <a:spLocks noChangeAspect="1"/>
          </p:cNvSpPr>
          <p:nvPr userDrawn="1"/>
        </p:nvSpPr>
        <p:spPr>
          <a:xfrm>
            <a:off x="8684118" y="4675215"/>
            <a:ext cx="2964634" cy="818963"/>
          </a:xfrm>
          <a:prstGeom prst="pie">
            <a:avLst>
              <a:gd name="adj1" fmla="val 592718"/>
              <a:gd name="adj2" fmla="val 1939236"/>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nvGrpSpPr>
          <p:cNvPr id="42" name="Gruppe 41">
            <a:extLst>
              <a:ext uri="{FF2B5EF4-FFF2-40B4-BE49-F238E27FC236}">
                <a16:creationId xmlns:a16="http://schemas.microsoft.com/office/drawing/2014/main" id="{1843FFFA-85CB-4C97-9043-471F2305EAFB}"/>
              </a:ext>
            </a:extLst>
          </p:cNvPr>
          <p:cNvGrpSpPr>
            <a:grpSpLocks noChangeAspect="1"/>
          </p:cNvGrpSpPr>
          <p:nvPr userDrawn="1"/>
        </p:nvGrpSpPr>
        <p:grpSpPr>
          <a:xfrm>
            <a:off x="3802882" y="1668692"/>
            <a:ext cx="1976271" cy="1224000"/>
            <a:chOff x="3499072" y="1895117"/>
            <a:chExt cx="1750789" cy="1084349"/>
          </a:xfrm>
        </p:grpSpPr>
        <p:sp>
          <p:nvSpPr>
            <p:cNvPr id="43" name="Ellipse 42">
              <a:extLst>
                <a:ext uri="{FF2B5EF4-FFF2-40B4-BE49-F238E27FC236}">
                  <a16:creationId xmlns:a16="http://schemas.microsoft.com/office/drawing/2014/main" id="{A0161158-DE8F-49F1-9D2E-49C1806F4A3A}"/>
                </a:ext>
              </a:extLst>
            </p:cNvPr>
            <p:cNvSpPr/>
            <p:nvPr/>
          </p:nvSpPr>
          <p:spPr>
            <a:xfrm>
              <a:off x="3506786" y="2550841"/>
              <a:ext cx="1743075" cy="428625"/>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 name="Rektangel 43">
              <a:extLst>
                <a:ext uri="{FF2B5EF4-FFF2-40B4-BE49-F238E27FC236}">
                  <a16:creationId xmlns:a16="http://schemas.microsoft.com/office/drawing/2014/main" id="{F9FE7780-2005-4DF3-9E83-3F2B82FBDC9A}"/>
                </a:ext>
              </a:extLst>
            </p:cNvPr>
            <p:cNvSpPr/>
            <p:nvPr/>
          </p:nvSpPr>
          <p:spPr>
            <a:xfrm>
              <a:off x="3506786" y="2550841"/>
              <a:ext cx="1743074" cy="2183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 name="Ellipse 44">
              <a:extLst>
                <a:ext uri="{FF2B5EF4-FFF2-40B4-BE49-F238E27FC236}">
                  <a16:creationId xmlns:a16="http://schemas.microsoft.com/office/drawing/2014/main" id="{16EA7011-2C67-4848-B2E0-93FB6961EFB4}"/>
                </a:ext>
              </a:extLst>
            </p:cNvPr>
            <p:cNvSpPr/>
            <p:nvPr/>
          </p:nvSpPr>
          <p:spPr>
            <a:xfrm>
              <a:off x="3506786" y="2340605"/>
              <a:ext cx="1743075" cy="428625"/>
            </a:xfrm>
            <a:prstGeom prst="ellips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 name="Rektangel 45">
              <a:extLst>
                <a:ext uri="{FF2B5EF4-FFF2-40B4-BE49-F238E27FC236}">
                  <a16:creationId xmlns:a16="http://schemas.microsoft.com/office/drawing/2014/main" id="{2A1DBFD8-F463-4E02-A9FE-326D6DE636A0}"/>
                </a:ext>
              </a:extLst>
            </p:cNvPr>
            <p:cNvSpPr/>
            <p:nvPr/>
          </p:nvSpPr>
          <p:spPr>
            <a:xfrm>
              <a:off x="4378849" y="1938338"/>
              <a:ext cx="18000" cy="6325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7" name="Delvis cirkel 46">
              <a:extLst>
                <a:ext uri="{FF2B5EF4-FFF2-40B4-BE49-F238E27FC236}">
                  <a16:creationId xmlns:a16="http://schemas.microsoft.com/office/drawing/2014/main" id="{8702EFE5-2212-4373-97F4-647AF63FD7CF}"/>
                </a:ext>
              </a:extLst>
            </p:cNvPr>
            <p:cNvSpPr/>
            <p:nvPr/>
          </p:nvSpPr>
          <p:spPr>
            <a:xfrm>
              <a:off x="3499072" y="2347690"/>
              <a:ext cx="1743076" cy="428625"/>
            </a:xfrm>
            <a:prstGeom prst="pie">
              <a:avLst>
                <a:gd name="adj1" fmla="val 395265"/>
                <a:gd name="adj2" fmla="val 2113435"/>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48" name="Bølge 47">
              <a:extLst>
                <a:ext uri="{FF2B5EF4-FFF2-40B4-BE49-F238E27FC236}">
                  <a16:creationId xmlns:a16="http://schemas.microsoft.com/office/drawing/2014/main" id="{FA7A01CC-1063-4610-8D56-EAD07EA7E062}"/>
                </a:ext>
              </a:extLst>
            </p:cNvPr>
            <p:cNvSpPr/>
            <p:nvPr/>
          </p:nvSpPr>
          <p:spPr>
            <a:xfrm>
              <a:off x="4396849" y="1937545"/>
              <a:ext cx="302151" cy="272256"/>
            </a:xfrm>
            <a:prstGeom prst="wave">
              <a:avLst>
                <a:gd name="adj1" fmla="val 5503"/>
                <a:gd name="adj2"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 name="Ellipse 48">
              <a:extLst>
                <a:ext uri="{FF2B5EF4-FFF2-40B4-BE49-F238E27FC236}">
                  <a16:creationId xmlns:a16="http://schemas.microsoft.com/office/drawing/2014/main" id="{1B207C00-C058-4194-AE36-4C026B641127}"/>
                </a:ext>
              </a:extLst>
            </p:cNvPr>
            <p:cNvSpPr>
              <a:spLocks noChangeAspect="1"/>
            </p:cNvSpPr>
            <p:nvPr/>
          </p:nvSpPr>
          <p:spPr>
            <a:xfrm>
              <a:off x="4351849" y="1895117"/>
              <a:ext cx="72000" cy="7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74" name="Rektangel 73">
            <a:extLst>
              <a:ext uri="{FF2B5EF4-FFF2-40B4-BE49-F238E27FC236}">
                <a16:creationId xmlns:a16="http://schemas.microsoft.com/office/drawing/2014/main" id="{0A3DDEDC-7AC8-4995-9C89-AF14071F0B0E}"/>
              </a:ext>
            </a:extLst>
          </p:cNvPr>
          <p:cNvSpPr/>
          <p:nvPr userDrawn="1"/>
        </p:nvSpPr>
        <p:spPr>
          <a:xfrm>
            <a:off x="731838" y="1798498"/>
            <a:ext cx="2835467" cy="418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5" name="Ligebenet trekant 74">
            <a:extLst>
              <a:ext uri="{FF2B5EF4-FFF2-40B4-BE49-F238E27FC236}">
                <a16:creationId xmlns:a16="http://schemas.microsoft.com/office/drawing/2014/main" id="{1E7F9902-96BD-4109-A383-93C0021853AC}"/>
              </a:ext>
            </a:extLst>
          </p:cNvPr>
          <p:cNvSpPr/>
          <p:nvPr userDrawn="1"/>
        </p:nvSpPr>
        <p:spPr>
          <a:xfrm flipV="1">
            <a:off x="858716" y="5846263"/>
            <a:ext cx="2708588" cy="134917"/>
          </a:xfrm>
          <a:prstGeom prst="triangle">
            <a:avLst>
              <a:gd name="adj" fmla="val 10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6" name="Pladsholder til tekst 2">
            <a:extLst>
              <a:ext uri="{FF2B5EF4-FFF2-40B4-BE49-F238E27FC236}">
                <a16:creationId xmlns:a16="http://schemas.microsoft.com/office/drawing/2014/main" id="{874054DA-6037-4BE2-B2B5-218E61E2BF5C}"/>
              </a:ext>
            </a:extLst>
          </p:cNvPr>
          <p:cNvSpPr>
            <a:spLocks noGrp="1"/>
          </p:cNvSpPr>
          <p:nvPr>
            <p:ph type="body" sz="quarter" idx="10" hasCustomPrompt="1"/>
          </p:nvPr>
        </p:nvSpPr>
        <p:spPr>
          <a:xfrm>
            <a:off x="858716" y="1675076"/>
            <a:ext cx="2835275" cy="41830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da-DK" sz="1800" smtClean="0">
                <a:solidFill>
                  <a:schemeClr val="lt1"/>
                </a:solidFill>
              </a:defRPr>
            </a:lvl1pPr>
            <a:lvl2pPr>
              <a:defRPr lang="da-DK" sz="1800" smtClean="0">
                <a:solidFill>
                  <a:schemeClr val="lt1"/>
                </a:solidFill>
              </a:defRPr>
            </a:lvl2pPr>
            <a:lvl3pPr>
              <a:defRPr lang="da-DK" sz="1800" smtClean="0">
                <a:solidFill>
                  <a:schemeClr val="lt1"/>
                </a:solidFill>
              </a:defRPr>
            </a:lvl3pPr>
            <a:lvl4pPr>
              <a:defRPr lang="da-DK" smtClean="0">
                <a:solidFill>
                  <a:schemeClr val="lt1"/>
                </a:solidFill>
              </a:defRPr>
            </a:lvl4pPr>
            <a:lvl5pPr>
              <a:defRPr lang="da-DK">
                <a:solidFill>
                  <a:schemeClr val="lt1"/>
                </a:solidFill>
              </a:defRPr>
            </a:lvl5pPr>
          </a:lstStyle>
          <a:p>
            <a:pPr algn="ct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Vivamus non eros </a:t>
            </a:r>
            <a:r>
              <a:rPr lang="da-DK" dirty="0" err="1"/>
              <a:t>quis</a:t>
            </a:r>
            <a:r>
              <a:rPr lang="da-DK" dirty="0"/>
              <a:t> </a:t>
            </a:r>
            <a:r>
              <a:rPr lang="da-DK" dirty="0" err="1"/>
              <a:t>urna</a:t>
            </a:r>
            <a:r>
              <a:rPr lang="da-DK" dirty="0"/>
              <a:t> </a:t>
            </a:r>
            <a:r>
              <a:rPr lang="da-DK" dirty="0" err="1"/>
              <a:t>mollis</a:t>
            </a:r>
            <a:r>
              <a:rPr lang="da-DK" dirty="0"/>
              <a:t> finibus. </a:t>
            </a:r>
            <a:r>
              <a:rPr lang="da-DK" dirty="0" err="1"/>
              <a:t>Nulla</a:t>
            </a:r>
            <a:r>
              <a:rPr lang="da-DK" dirty="0"/>
              <a:t> </a:t>
            </a:r>
            <a:r>
              <a:rPr lang="da-DK" dirty="0" err="1"/>
              <a:t>lacinia</a:t>
            </a:r>
            <a:r>
              <a:rPr lang="da-DK" dirty="0"/>
              <a:t> </a:t>
            </a:r>
            <a:r>
              <a:rPr lang="da-DK" dirty="0" err="1"/>
              <a:t>ligula</a:t>
            </a:r>
            <a:r>
              <a:rPr lang="da-DK" dirty="0"/>
              <a:t> ut </a:t>
            </a:r>
            <a:r>
              <a:rPr lang="da-DK" dirty="0" err="1"/>
              <a:t>eleifend</a:t>
            </a:r>
            <a:r>
              <a:rPr lang="da-DK" dirty="0"/>
              <a:t> </a:t>
            </a:r>
            <a:r>
              <a:rPr lang="da-DK" dirty="0" err="1"/>
              <a:t>vestibulum</a:t>
            </a:r>
            <a:r>
              <a:rPr lang="da-DK" dirty="0"/>
              <a:t>. </a:t>
            </a:r>
            <a:r>
              <a:rPr lang="da-DK" dirty="0" err="1"/>
              <a:t>Nullam</a:t>
            </a:r>
            <a:r>
              <a:rPr lang="da-DK" dirty="0"/>
              <a:t> </a:t>
            </a:r>
            <a:r>
              <a:rPr lang="da-DK" dirty="0" err="1"/>
              <a:t>semper</a:t>
            </a:r>
            <a:r>
              <a:rPr lang="da-DK" dirty="0"/>
              <a:t> </a:t>
            </a:r>
            <a:r>
              <a:rPr lang="da-DK" dirty="0" err="1"/>
              <a:t>mollis</a:t>
            </a:r>
            <a:r>
              <a:rPr lang="da-DK" dirty="0"/>
              <a:t> </a:t>
            </a:r>
            <a:r>
              <a:rPr lang="da-DK" dirty="0" err="1"/>
              <a:t>dolor</a:t>
            </a:r>
            <a:r>
              <a:rPr lang="da-DK" dirty="0"/>
              <a:t> et </a:t>
            </a:r>
            <a:r>
              <a:rPr lang="da-DK" dirty="0" err="1"/>
              <a:t>fermentum</a:t>
            </a:r>
            <a:r>
              <a:rPr lang="da-DK" dirty="0"/>
              <a:t>. </a:t>
            </a:r>
            <a:endParaRPr lang="da-DK" sz="1200" b="1" dirty="0">
              <a:solidFill>
                <a:schemeClr val="bg2"/>
              </a:solidFill>
            </a:endParaRPr>
          </a:p>
        </p:txBody>
      </p:sp>
    </p:spTree>
    <p:extLst>
      <p:ext uri="{BB962C8B-B14F-4D97-AF65-F5344CB8AC3E}">
        <p14:creationId xmlns:p14="http://schemas.microsoft.com/office/powerpoint/2010/main" val="4180091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oces -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 name="Rektangel 6">
            <a:extLst>
              <a:ext uri="{FF2B5EF4-FFF2-40B4-BE49-F238E27FC236}">
                <a16:creationId xmlns:a16="http://schemas.microsoft.com/office/drawing/2014/main" id="{16F04D43-F3B9-4272-8237-8102477F6CA0}"/>
              </a:ext>
            </a:extLst>
          </p:cNvPr>
          <p:cNvSpPr/>
          <p:nvPr/>
        </p:nvSpPr>
        <p:spPr>
          <a:xfrm>
            <a:off x="731838" y="1798498"/>
            <a:ext cx="2835467" cy="418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9" name="Ligebenet trekant 8">
            <a:extLst>
              <a:ext uri="{FF2B5EF4-FFF2-40B4-BE49-F238E27FC236}">
                <a16:creationId xmlns:a16="http://schemas.microsoft.com/office/drawing/2014/main" id="{10DBBEDE-6C73-48DA-B529-46B704B198FF}"/>
              </a:ext>
            </a:extLst>
          </p:cNvPr>
          <p:cNvSpPr/>
          <p:nvPr/>
        </p:nvSpPr>
        <p:spPr>
          <a:xfrm flipV="1">
            <a:off x="858716" y="5846263"/>
            <a:ext cx="2708588" cy="134917"/>
          </a:xfrm>
          <a:prstGeom prst="triangle">
            <a:avLst>
              <a:gd name="adj" fmla="val 10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0" name="Gruppe 9">
            <a:extLst>
              <a:ext uri="{FF2B5EF4-FFF2-40B4-BE49-F238E27FC236}">
                <a16:creationId xmlns:a16="http://schemas.microsoft.com/office/drawing/2014/main" id="{DF97EFDD-256A-492D-A344-3559A1D53BF7}"/>
              </a:ext>
            </a:extLst>
          </p:cNvPr>
          <p:cNvGrpSpPr>
            <a:grpSpLocks noChangeAspect="1"/>
          </p:cNvGrpSpPr>
          <p:nvPr userDrawn="1"/>
        </p:nvGrpSpPr>
        <p:grpSpPr>
          <a:xfrm>
            <a:off x="4266252" y="1683336"/>
            <a:ext cx="7192219" cy="4284000"/>
            <a:chOff x="3990198" y="1516017"/>
            <a:chExt cx="7471106" cy="4450117"/>
          </a:xfrm>
        </p:grpSpPr>
        <p:grpSp>
          <p:nvGrpSpPr>
            <p:cNvPr id="11" name="Gruppe 10">
              <a:extLst>
                <a:ext uri="{FF2B5EF4-FFF2-40B4-BE49-F238E27FC236}">
                  <a16:creationId xmlns:a16="http://schemas.microsoft.com/office/drawing/2014/main" id="{E51787F0-0216-4DB6-ACB8-116CBE47435B}"/>
                </a:ext>
              </a:extLst>
            </p:cNvPr>
            <p:cNvGrpSpPr>
              <a:grpSpLocks noChangeAspect="1"/>
            </p:cNvGrpSpPr>
            <p:nvPr/>
          </p:nvGrpSpPr>
          <p:grpSpPr>
            <a:xfrm>
              <a:off x="3990198" y="2183284"/>
              <a:ext cx="7471106" cy="3782850"/>
              <a:chOff x="4492716" y="3334701"/>
              <a:chExt cx="5145595" cy="2605373"/>
            </a:xfrm>
          </p:grpSpPr>
          <p:sp>
            <p:nvSpPr>
              <p:cNvPr id="16" name="Parallelogram 15">
                <a:extLst>
                  <a:ext uri="{FF2B5EF4-FFF2-40B4-BE49-F238E27FC236}">
                    <a16:creationId xmlns:a16="http://schemas.microsoft.com/office/drawing/2014/main" id="{86C095BB-2D1A-4131-A91D-F3223E4302A5}"/>
                  </a:ext>
                </a:extLst>
              </p:cNvPr>
              <p:cNvSpPr/>
              <p:nvPr/>
            </p:nvSpPr>
            <p:spPr>
              <a:xfrm rot="5400000" flipV="1">
                <a:off x="7251884" y="3195686"/>
                <a:ext cx="1878615" cy="2894238"/>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7" name="Gruppe 16">
                <a:extLst>
                  <a:ext uri="{FF2B5EF4-FFF2-40B4-BE49-F238E27FC236}">
                    <a16:creationId xmlns:a16="http://schemas.microsoft.com/office/drawing/2014/main" id="{9C716927-5CAC-49A3-8E44-699BC79B3396}"/>
                  </a:ext>
                </a:extLst>
              </p:cNvPr>
              <p:cNvGrpSpPr/>
              <p:nvPr/>
            </p:nvGrpSpPr>
            <p:grpSpPr>
              <a:xfrm>
                <a:off x="7380466" y="3334701"/>
                <a:ext cx="2257844" cy="1253419"/>
                <a:chOff x="5867465" y="3140257"/>
                <a:chExt cx="2257844" cy="1253419"/>
              </a:xfrm>
            </p:grpSpPr>
            <p:sp>
              <p:nvSpPr>
                <p:cNvPr id="39" name="Rektangel 38">
                  <a:extLst>
                    <a:ext uri="{FF2B5EF4-FFF2-40B4-BE49-F238E27FC236}">
                      <a16:creationId xmlns:a16="http://schemas.microsoft.com/office/drawing/2014/main" id="{36AE33A6-655B-4B89-95FA-EAFCDE0CD833}"/>
                    </a:ext>
                  </a:extLst>
                </p:cNvPr>
                <p:cNvSpPr/>
                <p:nvPr/>
              </p:nvSpPr>
              <p:spPr>
                <a:xfrm>
                  <a:off x="6210299" y="3420500"/>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 name="Parallelogram 39">
                  <a:extLst>
                    <a:ext uri="{FF2B5EF4-FFF2-40B4-BE49-F238E27FC236}">
                      <a16:creationId xmlns:a16="http://schemas.microsoft.com/office/drawing/2014/main" id="{C6375358-FEB5-4264-BD9C-51110EB689FD}"/>
                    </a:ext>
                  </a:extLst>
                </p:cNvPr>
                <p:cNvSpPr/>
                <p:nvPr/>
              </p:nvSpPr>
              <p:spPr>
                <a:xfrm rot="16200000" flipH="1" flipV="1">
                  <a:off x="7244615" y="2894621"/>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 name="Parallelogram 40">
                  <a:extLst>
                    <a:ext uri="{FF2B5EF4-FFF2-40B4-BE49-F238E27FC236}">
                      <a16:creationId xmlns:a16="http://schemas.microsoft.com/office/drawing/2014/main" id="{2691FE01-8237-49F6-8796-02AC054E4459}"/>
                    </a:ext>
                  </a:extLst>
                </p:cNvPr>
                <p:cNvSpPr/>
                <p:nvPr/>
              </p:nvSpPr>
              <p:spPr>
                <a:xfrm rot="5400000" flipV="1">
                  <a:off x="6116345" y="2894621"/>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 name="Parallelogram 41">
                  <a:extLst>
                    <a:ext uri="{FF2B5EF4-FFF2-40B4-BE49-F238E27FC236}">
                      <a16:creationId xmlns:a16="http://schemas.microsoft.com/office/drawing/2014/main" id="{85119C47-157F-4EE0-AF71-205446C00CAB}"/>
                    </a:ext>
                  </a:extLst>
                </p:cNvPr>
                <p:cNvSpPr/>
                <p:nvPr/>
              </p:nvSpPr>
              <p:spPr>
                <a:xfrm rot="16200000">
                  <a:off x="6119589"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3" name="Parallelogram 42">
                  <a:extLst>
                    <a:ext uri="{FF2B5EF4-FFF2-40B4-BE49-F238E27FC236}">
                      <a16:creationId xmlns:a16="http://schemas.microsoft.com/office/drawing/2014/main" id="{550D8EF9-9842-4D2A-A303-82B16F3EA960}"/>
                    </a:ext>
                  </a:extLst>
                </p:cNvPr>
                <p:cNvSpPr/>
                <p:nvPr/>
              </p:nvSpPr>
              <p:spPr>
                <a:xfrm rot="5400000" flipV="1">
                  <a:off x="7244615"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 name="Parallelogram 43">
                  <a:extLst>
                    <a:ext uri="{FF2B5EF4-FFF2-40B4-BE49-F238E27FC236}">
                      <a16:creationId xmlns:a16="http://schemas.microsoft.com/office/drawing/2014/main" id="{454AEDEE-6131-4C45-BFD3-071C7F7AB543}"/>
                    </a:ext>
                  </a:extLst>
                </p:cNvPr>
                <p:cNvSpPr/>
                <p:nvPr/>
              </p:nvSpPr>
              <p:spPr>
                <a:xfrm rot="16200000">
                  <a:off x="6113101" y="3263414"/>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 name="Parallelogram 44">
                  <a:extLst>
                    <a:ext uri="{FF2B5EF4-FFF2-40B4-BE49-F238E27FC236}">
                      <a16:creationId xmlns:a16="http://schemas.microsoft.com/office/drawing/2014/main" id="{815C821E-32C1-407F-A637-E994B373CA04}"/>
                    </a:ext>
                  </a:extLst>
                </p:cNvPr>
                <p:cNvSpPr/>
                <p:nvPr/>
              </p:nvSpPr>
              <p:spPr>
                <a:xfrm rot="5400000" flipV="1">
                  <a:off x="7241912" y="3260711"/>
                  <a:ext cx="635058" cy="1131737"/>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 name="Parallelogram 17">
                <a:extLst>
                  <a:ext uri="{FF2B5EF4-FFF2-40B4-BE49-F238E27FC236}">
                    <a16:creationId xmlns:a16="http://schemas.microsoft.com/office/drawing/2014/main" id="{117C1068-6BF3-4C01-A56C-7A7D7A41FA36}"/>
                  </a:ext>
                </a:extLst>
              </p:cNvPr>
              <p:cNvSpPr/>
              <p:nvPr/>
            </p:nvSpPr>
            <p:spPr>
              <a:xfrm rot="1067907">
                <a:off x="7096348" y="4114698"/>
                <a:ext cx="1385098" cy="406658"/>
              </a:xfrm>
              <a:prstGeom prst="parallelogram">
                <a:avLst>
                  <a:gd name="adj" fmla="val 511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9" name="Gruppe 18">
                <a:extLst>
                  <a:ext uri="{FF2B5EF4-FFF2-40B4-BE49-F238E27FC236}">
                    <a16:creationId xmlns:a16="http://schemas.microsoft.com/office/drawing/2014/main" id="{40102214-B33B-4563-B54A-54579DBC34B0}"/>
                  </a:ext>
                </a:extLst>
              </p:cNvPr>
              <p:cNvGrpSpPr/>
              <p:nvPr/>
            </p:nvGrpSpPr>
            <p:grpSpPr>
              <a:xfrm>
                <a:off x="5939074" y="4008841"/>
                <a:ext cx="2254600" cy="1256663"/>
                <a:chOff x="5870709" y="3137013"/>
                <a:chExt cx="2254600" cy="1256663"/>
              </a:xfrm>
            </p:grpSpPr>
            <p:sp>
              <p:nvSpPr>
                <p:cNvPr id="32" name="Rektangel 31">
                  <a:extLst>
                    <a:ext uri="{FF2B5EF4-FFF2-40B4-BE49-F238E27FC236}">
                      <a16:creationId xmlns:a16="http://schemas.microsoft.com/office/drawing/2014/main" id="{BF5C0EA3-7124-4257-B290-11FD2C40ECD8}"/>
                    </a:ext>
                  </a:extLst>
                </p:cNvPr>
                <p:cNvSpPr/>
                <p:nvPr/>
              </p:nvSpPr>
              <p:spPr>
                <a:xfrm>
                  <a:off x="6207055" y="3414012"/>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 name="Parallelogram 32">
                  <a:extLst>
                    <a:ext uri="{FF2B5EF4-FFF2-40B4-BE49-F238E27FC236}">
                      <a16:creationId xmlns:a16="http://schemas.microsoft.com/office/drawing/2014/main" id="{9306F96C-3E52-4B3F-830E-388AB3E2CAA0}"/>
                    </a:ext>
                  </a:extLst>
                </p:cNvPr>
                <p:cNvSpPr/>
                <p:nvPr/>
              </p:nvSpPr>
              <p:spPr>
                <a:xfrm rot="16200000" flipH="1" flipV="1">
                  <a:off x="7242452" y="2897607"/>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 name="Parallelogram 33">
                  <a:extLst>
                    <a:ext uri="{FF2B5EF4-FFF2-40B4-BE49-F238E27FC236}">
                      <a16:creationId xmlns:a16="http://schemas.microsoft.com/office/drawing/2014/main" id="{B10EF3BC-BEEA-4D72-9BEC-489A5B398A13}"/>
                    </a:ext>
                  </a:extLst>
                </p:cNvPr>
                <p:cNvSpPr/>
                <p:nvPr/>
              </p:nvSpPr>
              <p:spPr>
                <a:xfrm rot="5400000" flipV="1">
                  <a:off x="6116345" y="2891377"/>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Parallelogram 34">
                  <a:extLst>
                    <a:ext uri="{FF2B5EF4-FFF2-40B4-BE49-F238E27FC236}">
                      <a16:creationId xmlns:a16="http://schemas.microsoft.com/office/drawing/2014/main" id="{9A341374-7988-43A3-A230-ED6DCDBA86D4}"/>
                    </a:ext>
                  </a:extLst>
                </p:cNvPr>
                <p:cNvSpPr/>
                <p:nvPr/>
              </p:nvSpPr>
              <p:spPr>
                <a:xfrm rot="16200000">
                  <a:off x="6119589"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6" name="Parallelogram 35">
                  <a:extLst>
                    <a:ext uri="{FF2B5EF4-FFF2-40B4-BE49-F238E27FC236}">
                      <a16:creationId xmlns:a16="http://schemas.microsoft.com/office/drawing/2014/main" id="{AA25B443-3BC6-44C5-8E8F-00C0F20B13E2}"/>
                    </a:ext>
                  </a:extLst>
                </p:cNvPr>
                <p:cNvSpPr/>
                <p:nvPr/>
              </p:nvSpPr>
              <p:spPr>
                <a:xfrm rot="5400000" flipV="1">
                  <a:off x="7244615"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7" name="Parallelogram 36">
                  <a:extLst>
                    <a:ext uri="{FF2B5EF4-FFF2-40B4-BE49-F238E27FC236}">
                      <a16:creationId xmlns:a16="http://schemas.microsoft.com/office/drawing/2014/main" id="{857606BA-1844-413F-9D17-077A753FF375}"/>
                    </a:ext>
                  </a:extLst>
                </p:cNvPr>
                <p:cNvSpPr/>
                <p:nvPr/>
              </p:nvSpPr>
              <p:spPr>
                <a:xfrm rot="16200000">
                  <a:off x="6119589" y="3263414"/>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Parallelogram 37">
                  <a:extLst>
                    <a:ext uri="{FF2B5EF4-FFF2-40B4-BE49-F238E27FC236}">
                      <a16:creationId xmlns:a16="http://schemas.microsoft.com/office/drawing/2014/main" id="{F7B2353B-3636-44A6-B44F-ACF8229C18C6}"/>
                    </a:ext>
                  </a:extLst>
                </p:cNvPr>
                <p:cNvSpPr/>
                <p:nvPr/>
              </p:nvSpPr>
              <p:spPr>
                <a:xfrm rot="5400000" flipV="1">
                  <a:off x="7242049" y="3258569"/>
                  <a:ext cx="635058" cy="1131462"/>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0" name="Parallelogram 19">
                <a:extLst>
                  <a:ext uri="{FF2B5EF4-FFF2-40B4-BE49-F238E27FC236}">
                    <a16:creationId xmlns:a16="http://schemas.microsoft.com/office/drawing/2014/main" id="{9FBE41A7-9022-4F8D-A8BB-7889908F6620}"/>
                  </a:ext>
                </a:extLst>
              </p:cNvPr>
              <p:cNvSpPr/>
              <p:nvPr/>
            </p:nvSpPr>
            <p:spPr>
              <a:xfrm rot="1067907">
                <a:off x="5651712" y="4790684"/>
                <a:ext cx="1385098" cy="406658"/>
              </a:xfrm>
              <a:prstGeom prst="parallelogram">
                <a:avLst>
                  <a:gd name="adj" fmla="val 511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Parallelogram 20">
                <a:extLst>
                  <a:ext uri="{FF2B5EF4-FFF2-40B4-BE49-F238E27FC236}">
                    <a16:creationId xmlns:a16="http://schemas.microsoft.com/office/drawing/2014/main" id="{1F017EAA-2E3B-4AC1-BA3E-4AE8B5895F35}"/>
                  </a:ext>
                </a:extLst>
              </p:cNvPr>
              <p:cNvSpPr/>
              <p:nvPr/>
            </p:nvSpPr>
            <p:spPr>
              <a:xfrm rot="1067907">
                <a:off x="5642152" y="4507472"/>
                <a:ext cx="1397613" cy="406658"/>
              </a:xfrm>
              <a:prstGeom prst="parallelogram">
                <a:avLst>
                  <a:gd name="adj" fmla="val 5110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2" name="Gruppe 21">
                <a:extLst>
                  <a:ext uri="{FF2B5EF4-FFF2-40B4-BE49-F238E27FC236}">
                    <a16:creationId xmlns:a16="http://schemas.microsoft.com/office/drawing/2014/main" id="{76B82BAD-1559-4645-9B37-A3148B803EAF}"/>
                  </a:ext>
                </a:extLst>
              </p:cNvPr>
              <p:cNvGrpSpPr>
                <a:grpSpLocks noChangeAspect="1"/>
              </p:cNvGrpSpPr>
              <p:nvPr/>
            </p:nvGrpSpPr>
            <p:grpSpPr>
              <a:xfrm>
                <a:off x="4492716" y="4689641"/>
                <a:ext cx="2251356" cy="1250433"/>
                <a:chOff x="5888242" y="4060866"/>
                <a:chExt cx="2251356" cy="1250433"/>
              </a:xfrm>
            </p:grpSpPr>
            <p:sp>
              <p:nvSpPr>
                <p:cNvPr id="25" name="Rektangel 24">
                  <a:extLst>
                    <a:ext uri="{FF2B5EF4-FFF2-40B4-BE49-F238E27FC236}">
                      <a16:creationId xmlns:a16="http://schemas.microsoft.com/office/drawing/2014/main" id="{EB3A27D6-8D66-4D36-B646-5A54A88BF75B}"/>
                    </a:ext>
                  </a:extLst>
                </p:cNvPr>
                <p:cNvSpPr/>
                <p:nvPr/>
              </p:nvSpPr>
              <p:spPr>
                <a:xfrm>
                  <a:off x="6224588" y="4338123"/>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 name="Parallelogram 25">
                  <a:extLst>
                    <a:ext uri="{FF2B5EF4-FFF2-40B4-BE49-F238E27FC236}">
                      <a16:creationId xmlns:a16="http://schemas.microsoft.com/office/drawing/2014/main" id="{91C5F5C8-CE25-4F44-A406-B0D36D74AFB2}"/>
                    </a:ext>
                  </a:extLst>
                </p:cNvPr>
                <p:cNvSpPr/>
                <p:nvPr/>
              </p:nvSpPr>
              <p:spPr>
                <a:xfrm rot="16200000" flipH="1" flipV="1">
                  <a:off x="7258904" y="3815230"/>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 name="Parallelogram 26">
                  <a:extLst>
                    <a:ext uri="{FF2B5EF4-FFF2-40B4-BE49-F238E27FC236}">
                      <a16:creationId xmlns:a16="http://schemas.microsoft.com/office/drawing/2014/main" id="{EE806253-C0B9-473D-B19D-7611D62D3729}"/>
                    </a:ext>
                  </a:extLst>
                </p:cNvPr>
                <p:cNvSpPr/>
                <p:nvPr/>
              </p:nvSpPr>
              <p:spPr>
                <a:xfrm rot="5400000" flipV="1">
                  <a:off x="6133878" y="3815488"/>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8" name="Parallelogram 27">
                  <a:extLst>
                    <a:ext uri="{FF2B5EF4-FFF2-40B4-BE49-F238E27FC236}">
                      <a16:creationId xmlns:a16="http://schemas.microsoft.com/office/drawing/2014/main" id="{851BD3F4-6DAD-4180-9281-812D2C513905}"/>
                    </a:ext>
                  </a:extLst>
                </p:cNvPr>
                <p:cNvSpPr/>
                <p:nvPr/>
              </p:nvSpPr>
              <p:spPr>
                <a:xfrm rot="16200000">
                  <a:off x="6133878" y="4430605"/>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 name="Parallelogram 28">
                  <a:extLst>
                    <a:ext uri="{FF2B5EF4-FFF2-40B4-BE49-F238E27FC236}">
                      <a16:creationId xmlns:a16="http://schemas.microsoft.com/office/drawing/2014/main" id="{BCA2B517-C08E-47F6-8467-A6C576D57F1D}"/>
                    </a:ext>
                  </a:extLst>
                </p:cNvPr>
                <p:cNvSpPr/>
                <p:nvPr/>
              </p:nvSpPr>
              <p:spPr>
                <a:xfrm rot="5400000" flipV="1">
                  <a:off x="7258904" y="4430605"/>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Parallelogram 29">
                  <a:extLst>
                    <a:ext uri="{FF2B5EF4-FFF2-40B4-BE49-F238E27FC236}">
                      <a16:creationId xmlns:a16="http://schemas.microsoft.com/office/drawing/2014/main" id="{D1E060C8-997B-48C3-ABFE-DF3189153CCA}"/>
                    </a:ext>
                  </a:extLst>
                </p:cNvPr>
                <p:cNvSpPr/>
                <p:nvPr/>
              </p:nvSpPr>
              <p:spPr>
                <a:xfrm rot="16200000">
                  <a:off x="6133878" y="4181037"/>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Parallelogram 30">
                  <a:extLst>
                    <a:ext uri="{FF2B5EF4-FFF2-40B4-BE49-F238E27FC236}">
                      <a16:creationId xmlns:a16="http://schemas.microsoft.com/office/drawing/2014/main" id="{23E2FC97-A4E0-437A-86C9-1EE4CD64C2D4}"/>
                    </a:ext>
                  </a:extLst>
                </p:cNvPr>
                <p:cNvSpPr/>
                <p:nvPr/>
              </p:nvSpPr>
              <p:spPr>
                <a:xfrm rot="5400000" flipV="1">
                  <a:off x="7258904" y="4181037"/>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3" name="Parallelogram 22">
                <a:extLst>
                  <a:ext uri="{FF2B5EF4-FFF2-40B4-BE49-F238E27FC236}">
                    <a16:creationId xmlns:a16="http://schemas.microsoft.com/office/drawing/2014/main" id="{10C5F8FB-204F-4AA6-A3A6-8171232020CC}"/>
                  </a:ext>
                </a:extLst>
              </p:cNvPr>
              <p:cNvSpPr/>
              <p:nvPr/>
            </p:nvSpPr>
            <p:spPr>
              <a:xfrm rot="1067907">
                <a:off x="7089560" y="3832642"/>
                <a:ext cx="1397613" cy="406658"/>
              </a:xfrm>
              <a:prstGeom prst="parallelogram">
                <a:avLst>
                  <a:gd name="adj" fmla="val 5110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Ligebenet trekant 23">
                <a:extLst>
                  <a:ext uri="{FF2B5EF4-FFF2-40B4-BE49-F238E27FC236}">
                    <a16:creationId xmlns:a16="http://schemas.microsoft.com/office/drawing/2014/main" id="{7308D29B-C1FD-46B7-8C42-D81CD503FF9D}"/>
                  </a:ext>
                </a:extLst>
              </p:cNvPr>
              <p:cNvSpPr/>
              <p:nvPr/>
            </p:nvSpPr>
            <p:spPr>
              <a:xfrm rot="20580000">
                <a:off x="8542487" y="3483571"/>
                <a:ext cx="912731" cy="452829"/>
              </a:xfrm>
              <a:prstGeom prst="triangle">
                <a:avLst>
                  <a:gd name="adj" fmla="val 967"/>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sp>
          <p:nvSpPr>
            <p:cNvPr id="13" name="Rektangel 12">
              <a:extLst>
                <a:ext uri="{FF2B5EF4-FFF2-40B4-BE49-F238E27FC236}">
                  <a16:creationId xmlns:a16="http://schemas.microsoft.com/office/drawing/2014/main" id="{34005773-0874-4920-90CC-11A523538F11}"/>
                </a:ext>
              </a:extLst>
            </p:cNvPr>
            <p:cNvSpPr/>
            <p:nvPr/>
          </p:nvSpPr>
          <p:spPr>
            <a:xfrm>
              <a:off x="9808568" y="1585892"/>
              <a:ext cx="29100" cy="10226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Bølge 13">
              <a:extLst>
                <a:ext uri="{FF2B5EF4-FFF2-40B4-BE49-F238E27FC236}">
                  <a16:creationId xmlns:a16="http://schemas.microsoft.com/office/drawing/2014/main" id="{3D085299-3950-4433-BD09-5050FE741403}"/>
                </a:ext>
              </a:extLst>
            </p:cNvPr>
            <p:cNvSpPr/>
            <p:nvPr/>
          </p:nvSpPr>
          <p:spPr>
            <a:xfrm>
              <a:off x="9837669" y="1584610"/>
              <a:ext cx="488484" cy="440154"/>
            </a:xfrm>
            <a:prstGeom prst="wave">
              <a:avLst>
                <a:gd name="adj1" fmla="val 5503"/>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Ellipse 14">
              <a:extLst>
                <a:ext uri="{FF2B5EF4-FFF2-40B4-BE49-F238E27FC236}">
                  <a16:creationId xmlns:a16="http://schemas.microsoft.com/office/drawing/2014/main" id="{6452B657-8F2F-49DE-983A-2B919F463CE4}"/>
                </a:ext>
              </a:extLst>
            </p:cNvPr>
            <p:cNvSpPr>
              <a:spLocks noChangeAspect="1"/>
            </p:cNvSpPr>
            <p:nvPr/>
          </p:nvSpPr>
          <p:spPr>
            <a:xfrm>
              <a:off x="9764918" y="1516017"/>
              <a:ext cx="116402" cy="1164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3" name="Pladsholder til tekst 2">
            <a:extLst>
              <a:ext uri="{FF2B5EF4-FFF2-40B4-BE49-F238E27FC236}">
                <a16:creationId xmlns:a16="http://schemas.microsoft.com/office/drawing/2014/main" id="{9AF9E833-3A38-4EBC-87C9-B3D0073E655C}"/>
              </a:ext>
            </a:extLst>
          </p:cNvPr>
          <p:cNvSpPr>
            <a:spLocks noGrp="1"/>
          </p:cNvSpPr>
          <p:nvPr>
            <p:ph type="body" sz="quarter" idx="10" hasCustomPrompt="1"/>
          </p:nvPr>
        </p:nvSpPr>
        <p:spPr>
          <a:xfrm>
            <a:off x="858716" y="1675076"/>
            <a:ext cx="2835275" cy="41830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da-DK" sz="1800" smtClean="0">
                <a:solidFill>
                  <a:schemeClr val="lt1"/>
                </a:solidFill>
              </a:defRPr>
            </a:lvl1pPr>
            <a:lvl2pPr>
              <a:defRPr lang="da-DK" sz="1800" smtClean="0">
                <a:solidFill>
                  <a:schemeClr val="lt1"/>
                </a:solidFill>
              </a:defRPr>
            </a:lvl2pPr>
            <a:lvl3pPr>
              <a:defRPr lang="da-DK" sz="1800" smtClean="0">
                <a:solidFill>
                  <a:schemeClr val="lt1"/>
                </a:solidFill>
              </a:defRPr>
            </a:lvl3pPr>
            <a:lvl4pPr>
              <a:defRPr lang="da-DK" smtClean="0">
                <a:solidFill>
                  <a:schemeClr val="lt1"/>
                </a:solidFill>
              </a:defRPr>
            </a:lvl4pPr>
            <a:lvl5pPr>
              <a:defRPr lang="da-DK">
                <a:solidFill>
                  <a:schemeClr val="lt1"/>
                </a:solidFill>
              </a:defRPr>
            </a:lvl5pPr>
          </a:lstStyle>
          <a:p>
            <a:pPr algn="ct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Vivamus non eros </a:t>
            </a:r>
            <a:r>
              <a:rPr lang="da-DK" dirty="0" err="1"/>
              <a:t>quis</a:t>
            </a:r>
            <a:r>
              <a:rPr lang="da-DK" dirty="0"/>
              <a:t> </a:t>
            </a:r>
            <a:r>
              <a:rPr lang="da-DK" dirty="0" err="1"/>
              <a:t>urna</a:t>
            </a:r>
            <a:r>
              <a:rPr lang="da-DK" dirty="0"/>
              <a:t> </a:t>
            </a:r>
            <a:r>
              <a:rPr lang="da-DK" dirty="0" err="1"/>
              <a:t>mollis</a:t>
            </a:r>
            <a:r>
              <a:rPr lang="da-DK" dirty="0"/>
              <a:t> finibus. </a:t>
            </a:r>
            <a:r>
              <a:rPr lang="da-DK" dirty="0" err="1"/>
              <a:t>Nulla</a:t>
            </a:r>
            <a:r>
              <a:rPr lang="da-DK" dirty="0"/>
              <a:t> </a:t>
            </a:r>
            <a:r>
              <a:rPr lang="da-DK" dirty="0" err="1"/>
              <a:t>lacinia</a:t>
            </a:r>
            <a:r>
              <a:rPr lang="da-DK" dirty="0"/>
              <a:t> </a:t>
            </a:r>
            <a:r>
              <a:rPr lang="da-DK" dirty="0" err="1"/>
              <a:t>ligula</a:t>
            </a:r>
            <a:r>
              <a:rPr lang="da-DK" dirty="0"/>
              <a:t> ut </a:t>
            </a:r>
            <a:r>
              <a:rPr lang="da-DK" dirty="0" err="1"/>
              <a:t>eleifend</a:t>
            </a:r>
            <a:r>
              <a:rPr lang="da-DK" dirty="0"/>
              <a:t> </a:t>
            </a:r>
            <a:r>
              <a:rPr lang="da-DK" dirty="0" err="1"/>
              <a:t>vestibulum</a:t>
            </a:r>
            <a:r>
              <a:rPr lang="da-DK" dirty="0"/>
              <a:t>. </a:t>
            </a:r>
            <a:r>
              <a:rPr lang="da-DK" dirty="0" err="1"/>
              <a:t>Nullam</a:t>
            </a:r>
            <a:r>
              <a:rPr lang="da-DK" dirty="0"/>
              <a:t> </a:t>
            </a:r>
            <a:r>
              <a:rPr lang="da-DK" dirty="0" err="1"/>
              <a:t>semper</a:t>
            </a:r>
            <a:r>
              <a:rPr lang="da-DK" dirty="0"/>
              <a:t> </a:t>
            </a:r>
            <a:r>
              <a:rPr lang="da-DK" dirty="0" err="1"/>
              <a:t>mollis</a:t>
            </a:r>
            <a:r>
              <a:rPr lang="da-DK" dirty="0"/>
              <a:t> </a:t>
            </a:r>
            <a:r>
              <a:rPr lang="da-DK" dirty="0" err="1"/>
              <a:t>dolor</a:t>
            </a:r>
            <a:r>
              <a:rPr lang="da-DK" dirty="0"/>
              <a:t> et </a:t>
            </a:r>
            <a:r>
              <a:rPr lang="da-DK" dirty="0" err="1"/>
              <a:t>fermentum</a:t>
            </a:r>
            <a:r>
              <a:rPr lang="da-DK" dirty="0"/>
              <a:t>. </a:t>
            </a:r>
            <a:endParaRPr lang="da-DK" sz="1200" b="1" dirty="0">
              <a:solidFill>
                <a:schemeClr val="bg2"/>
              </a:solidFill>
            </a:endParaRPr>
          </a:p>
        </p:txBody>
      </p:sp>
    </p:spTree>
    <p:extLst>
      <p:ext uri="{BB962C8B-B14F-4D97-AF65-F5344CB8AC3E}">
        <p14:creationId xmlns:p14="http://schemas.microsoft.com/office/powerpoint/2010/main" val="849032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B87567-5196-6BC5-948C-6FA426A76B8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1087C4F-4AA2-4719-AACE-5942AE73DEF9}"/>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EAD9975-022C-52B2-08CD-467224B1F7C4}"/>
              </a:ext>
            </a:extLst>
          </p:cNvPr>
          <p:cNvSpPr>
            <a:spLocks noGrp="1"/>
          </p:cNvSpPr>
          <p:nvPr>
            <p:ph type="dt" sz="half" idx="10"/>
          </p:nvPr>
        </p:nvSpPr>
        <p:spPr/>
        <p:txBody>
          <a:bodyPr/>
          <a:lstStyle/>
          <a:p>
            <a:fld id="{B6103E2C-454C-473C-8ED8-DD549594B372}" type="datetimeFigureOut">
              <a:rPr lang="da-DK" smtClean="0"/>
              <a:t>13-01-2025</a:t>
            </a:fld>
            <a:endParaRPr lang="da-DK"/>
          </a:p>
        </p:txBody>
      </p:sp>
      <p:sp>
        <p:nvSpPr>
          <p:cNvPr id="5" name="Pladsholder til sidefod 4">
            <a:extLst>
              <a:ext uri="{FF2B5EF4-FFF2-40B4-BE49-F238E27FC236}">
                <a16:creationId xmlns:a16="http://schemas.microsoft.com/office/drawing/2014/main" id="{56DDA8CA-72B6-563D-B180-EA4FCCFFB64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EBCA7FA-C0CE-C74C-711F-AA45FD42045B}"/>
              </a:ext>
            </a:extLst>
          </p:cNvPr>
          <p:cNvSpPr>
            <a:spLocks noGrp="1"/>
          </p:cNvSpPr>
          <p:nvPr>
            <p:ph type="sldNum" sz="quarter" idx="12"/>
          </p:nvPr>
        </p:nvSpPr>
        <p:spPr/>
        <p:txBody>
          <a:bodyPr/>
          <a:lstStyle/>
          <a:p>
            <a:fld id="{DA7678AB-0710-47C5-888C-EBFBD7B5C6E7}" type="slidenum">
              <a:rPr lang="da-DK" smtClean="0"/>
              <a:t>‹nr.›</a:t>
            </a:fld>
            <a:endParaRPr lang="da-DK"/>
          </a:p>
        </p:txBody>
      </p:sp>
    </p:spTree>
    <p:extLst>
      <p:ext uri="{BB962C8B-B14F-4D97-AF65-F5344CB8AC3E}">
        <p14:creationId xmlns:p14="http://schemas.microsoft.com/office/powerpoint/2010/main" val="22823743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7C7655-AF95-EB38-CA96-5E12289B6A0C}"/>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9B0201CC-9F5F-8EF8-5C6A-34586A104F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694B4DE-AE73-1C10-926E-C74169CB9E58}"/>
              </a:ext>
            </a:extLst>
          </p:cNvPr>
          <p:cNvSpPr>
            <a:spLocks noGrp="1"/>
          </p:cNvSpPr>
          <p:nvPr>
            <p:ph type="dt" sz="half" idx="10"/>
          </p:nvPr>
        </p:nvSpPr>
        <p:spPr/>
        <p:txBody>
          <a:bodyPr/>
          <a:lstStyle/>
          <a:p>
            <a:fld id="{B6103E2C-454C-473C-8ED8-DD549594B372}" type="datetimeFigureOut">
              <a:rPr lang="da-DK" smtClean="0"/>
              <a:t>13-01-2025</a:t>
            </a:fld>
            <a:endParaRPr lang="da-DK"/>
          </a:p>
        </p:txBody>
      </p:sp>
      <p:sp>
        <p:nvSpPr>
          <p:cNvPr id="5" name="Pladsholder til sidefod 4">
            <a:extLst>
              <a:ext uri="{FF2B5EF4-FFF2-40B4-BE49-F238E27FC236}">
                <a16:creationId xmlns:a16="http://schemas.microsoft.com/office/drawing/2014/main" id="{39D32FC8-579D-934E-DC70-FBDA50C2138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9D81A94-7911-D9A6-58BF-B01AECC301B7}"/>
              </a:ext>
            </a:extLst>
          </p:cNvPr>
          <p:cNvSpPr>
            <a:spLocks noGrp="1"/>
          </p:cNvSpPr>
          <p:nvPr>
            <p:ph type="sldNum" sz="quarter" idx="12"/>
          </p:nvPr>
        </p:nvSpPr>
        <p:spPr/>
        <p:txBody>
          <a:bodyPr/>
          <a:lstStyle/>
          <a:p>
            <a:fld id="{DA7678AB-0710-47C5-888C-EBFBD7B5C6E7}" type="slidenum">
              <a:rPr lang="da-DK" smtClean="0"/>
              <a:t>‹nr.›</a:t>
            </a:fld>
            <a:endParaRPr lang="da-DK"/>
          </a:p>
        </p:txBody>
      </p:sp>
    </p:spTree>
    <p:extLst>
      <p:ext uri="{BB962C8B-B14F-4D97-AF65-F5344CB8AC3E}">
        <p14:creationId xmlns:p14="http://schemas.microsoft.com/office/powerpoint/2010/main" val="1022801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1C552-0AC0-452A-A07B-7639EFCB834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88B8D1A-A814-4D50-A6FB-3EAA3CFA7EBD}"/>
              </a:ext>
            </a:extLst>
          </p:cNvPr>
          <p:cNvSpPr>
            <a:spLocks noGrp="1"/>
          </p:cNvSpPr>
          <p:nvPr>
            <p:ph type="dt" sz="half" idx="10"/>
          </p:nvPr>
        </p:nvSpPr>
        <p:spPr/>
        <p:txBody>
          <a:bodyPr/>
          <a:lstStyle/>
          <a:p>
            <a:fld id="{2382F8BB-A165-423C-80EE-2C0E0EDE406D}" type="datetimeFigureOut">
              <a:rPr lang="da-DK" smtClean="0"/>
              <a:t>13-01-2025</a:t>
            </a:fld>
            <a:endParaRPr lang="da-DK"/>
          </a:p>
        </p:txBody>
      </p:sp>
      <p:sp>
        <p:nvSpPr>
          <p:cNvPr id="4" name="Pladsholder til sidefod 3">
            <a:extLst>
              <a:ext uri="{FF2B5EF4-FFF2-40B4-BE49-F238E27FC236}">
                <a16:creationId xmlns:a16="http://schemas.microsoft.com/office/drawing/2014/main" id="{0F8D9FBC-A889-4662-B531-240131326F4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ED61A0D-A451-4415-B38E-51873C5CB898}"/>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0760591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cSld name="Titel, tekst og clipartbilled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p>
            <a:r>
              <a:rPr lang="da-DK"/>
              <a:t>Klik for at redigere i master</a:t>
            </a:r>
          </a:p>
        </p:txBody>
      </p:sp>
      <p:sp>
        <p:nvSpPr>
          <p:cNvPr id="3" name="Pladsholder til tekst 2"/>
          <p:cNvSpPr>
            <a:spLocks noGrp="1"/>
          </p:cNvSpPr>
          <p:nvPr>
            <p:ph type="body" sz="half" idx="1"/>
          </p:nvPr>
        </p:nvSpPr>
        <p:spPr>
          <a:xfrm>
            <a:off x="609600" y="1600200"/>
            <a:ext cx="5384800" cy="4533900"/>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multimedieklip 3"/>
          <p:cNvSpPr>
            <a:spLocks noGrp="1"/>
          </p:cNvSpPr>
          <p:nvPr>
            <p:ph type="clipArt" sz="half" idx="2"/>
          </p:nvPr>
        </p:nvSpPr>
        <p:spPr>
          <a:xfrm>
            <a:off x="6197600" y="1600200"/>
            <a:ext cx="5384800" cy="4533900"/>
          </a:xfrm>
        </p:spPr>
        <p:txBody>
          <a:bodyPr/>
          <a:lstStyle/>
          <a:p>
            <a:pPr lvl="0"/>
            <a:endParaRPr lang="da-DK" noProof="0"/>
          </a:p>
        </p:txBody>
      </p:sp>
      <p:sp>
        <p:nvSpPr>
          <p:cNvPr id="5" name="Rectangle 218">
            <a:extLst>
              <a:ext uri="{FF2B5EF4-FFF2-40B4-BE49-F238E27FC236}">
                <a16:creationId xmlns:a16="http://schemas.microsoft.com/office/drawing/2014/main" id="{8313137D-D6C4-83A9-5386-3C9DA606133C}"/>
              </a:ext>
            </a:extLst>
          </p:cNvPr>
          <p:cNvSpPr>
            <a:spLocks noGrp="1" noChangeArrowheads="1"/>
          </p:cNvSpPr>
          <p:nvPr>
            <p:ph type="sldNum" sz="quarter" idx="10"/>
          </p:nvPr>
        </p:nvSpPr>
        <p:spPr>
          <a:ln/>
        </p:spPr>
        <p:txBody>
          <a:bodyPr/>
          <a:lstStyle>
            <a:lvl1pPr>
              <a:defRPr/>
            </a:lvl1pPr>
          </a:lstStyle>
          <a:p>
            <a:pPr>
              <a:defRPr/>
            </a:pPr>
            <a:fld id="{D67CA043-D9CE-442C-AC61-B537C61ECD81}" type="slidenum">
              <a:rPr lang="da-DK" altLang="da-DK"/>
              <a:pPr>
                <a:defRPr/>
              </a:pPr>
              <a:t>‹nr.›</a:t>
            </a:fld>
            <a:endParaRPr lang="da-DK" altLang="da-DK"/>
          </a:p>
        </p:txBody>
      </p:sp>
      <p:sp>
        <p:nvSpPr>
          <p:cNvPr id="6" name="Rectangle 219">
            <a:extLst>
              <a:ext uri="{FF2B5EF4-FFF2-40B4-BE49-F238E27FC236}">
                <a16:creationId xmlns:a16="http://schemas.microsoft.com/office/drawing/2014/main" id="{3710C72D-B683-4243-FD02-69607EF3E28F}"/>
              </a:ext>
            </a:extLst>
          </p:cNvPr>
          <p:cNvSpPr>
            <a:spLocks noGrp="1" noChangeArrowheads="1"/>
          </p:cNvSpPr>
          <p:nvPr>
            <p:ph type="dt" sz="half" idx="11"/>
          </p:nvPr>
        </p:nvSpPr>
        <p:spPr>
          <a:ln/>
        </p:spPr>
        <p:txBody>
          <a:bodyPr/>
          <a:lstStyle>
            <a:lvl1pPr>
              <a:defRPr/>
            </a:lvl1pPr>
          </a:lstStyle>
          <a:p>
            <a:pPr>
              <a:defRPr/>
            </a:pPr>
            <a:endParaRPr lang="da-DK"/>
          </a:p>
        </p:txBody>
      </p:sp>
      <p:sp>
        <p:nvSpPr>
          <p:cNvPr id="7" name="Rectangle 220">
            <a:extLst>
              <a:ext uri="{FF2B5EF4-FFF2-40B4-BE49-F238E27FC236}">
                <a16:creationId xmlns:a16="http://schemas.microsoft.com/office/drawing/2014/main" id="{694D4521-24EF-3A58-ACA9-CFAEFAF48E67}"/>
              </a:ext>
            </a:extLst>
          </p:cNvPr>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4112015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725F8E3-A483-430E-909F-845FA72CDC1C}"/>
              </a:ext>
            </a:extLst>
          </p:cNvPr>
          <p:cNvSpPr>
            <a:spLocks noGrp="1"/>
          </p:cNvSpPr>
          <p:nvPr>
            <p:ph type="dt" sz="half" idx="10"/>
          </p:nvPr>
        </p:nvSpPr>
        <p:spPr/>
        <p:txBody>
          <a:bodyPr/>
          <a:lstStyle/>
          <a:p>
            <a:fld id="{2382F8BB-A165-423C-80EE-2C0E0EDE406D}" type="datetimeFigureOut">
              <a:rPr lang="da-DK" smtClean="0"/>
              <a:t>13-01-2025</a:t>
            </a:fld>
            <a:endParaRPr lang="da-DK"/>
          </a:p>
        </p:txBody>
      </p:sp>
      <p:sp>
        <p:nvSpPr>
          <p:cNvPr id="3" name="Pladsholder til sidefod 2">
            <a:extLst>
              <a:ext uri="{FF2B5EF4-FFF2-40B4-BE49-F238E27FC236}">
                <a16:creationId xmlns:a16="http://schemas.microsoft.com/office/drawing/2014/main" id="{4E107BB0-45BB-42CD-A223-A03858A1776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70285A7-8B6F-4643-A926-8AC5C19D933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036180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06D25-F5F4-4240-AAF9-785860A1749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F157AE4-3E2B-41AE-B9B3-59C02DD04D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F808147-A133-4CE2-AEBC-6DF16E398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847E6DA-B74B-4C31-A154-7E7255C5600E}"/>
              </a:ext>
            </a:extLst>
          </p:cNvPr>
          <p:cNvSpPr>
            <a:spLocks noGrp="1"/>
          </p:cNvSpPr>
          <p:nvPr>
            <p:ph type="dt" sz="half" idx="10"/>
          </p:nvPr>
        </p:nvSpPr>
        <p:spPr/>
        <p:txBody>
          <a:bodyPr/>
          <a:lstStyle/>
          <a:p>
            <a:fld id="{2382F8BB-A165-423C-80EE-2C0E0EDE406D}" type="datetimeFigureOut">
              <a:rPr lang="da-DK" smtClean="0"/>
              <a:t>13-01-2025</a:t>
            </a:fld>
            <a:endParaRPr lang="da-DK"/>
          </a:p>
        </p:txBody>
      </p:sp>
      <p:sp>
        <p:nvSpPr>
          <p:cNvPr id="6" name="Pladsholder til sidefod 5">
            <a:extLst>
              <a:ext uri="{FF2B5EF4-FFF2-40B4-BE49-F238E27FC236}">
                <a16:creationId xmlns:a16="http://schemas.microsoft.com/office/drawing/2014/main" id="{13FD698D-AF54-4D21-B24A-2073635183A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5D7BF10-704D-4381-AE04-6A10E1F2C432}"/>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16078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4EDE-88F9-42EA-9A02-236305F80AE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6216368-37CE-4514-AA29-32F76B8B1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4F2622B-7D92-4065-AD95-0007F3558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A520C64-0F3B-4521-9D8E-88565A83ADF2}"/>
              </a:ext>
            </a:extLst>
          </p:cNvPr>
          <p:cNvSpPr>
            <a:spLocks noGrp="1"/>
          </p:cNvSpPr>
          <p:nvPr>
            <p:ph type="dt" sz="half" idx="10"/>
          </p:nvPr>
        </p:nvSpPr>
        <p:spPr/>
        <p:txBody>
          <a:bodyPr/>
          <a:lstStyle/>
          <a:p>
            <a:fld id="{2382F8BB-A165-423C-80EE-2C0E0EDE406D}" type="datetimeFigureOut">
              <a:rPr lang="da-DK" smtClean="0"/>
              <a:t>13-01-2025</a:t>
            </a:fld>
            <a:endParaRPr lang="da-DK"/>
          </a:p>
        </p:txBody>
      </p:sp>
      <p:sp>
        <p:nvSpPr>
          <p:cNvPr id="6" name="Pladsholder til sidefod 5">
            <a:extLst>
              <a:ext uri="{FF2B5EF4-FFF2-40B4-BE49-F238E27FC236}">
                <a16:creationId xmlns:a16="http://schemas.microsoft.com/office/drawing/2014/main" id="{C63FE7C7-8B13-4884-8E47-DC947163660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4491FD3-8136-47DB-87B8-5F1588E5F4D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174554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1.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oleObject" Target="../embeddings/oleObject7.bin"/><Relationship Id="rId5" Type="http://schemas.openxmlformats.org/officeDocument/2006/relationships/slideLayout" Target="../slideLayouts/slideLayout25.xml"/><Relationship Id="rId10" Type="http://schemas.openxmlformats.org/officeDocument/2006/relationships/tags" Target="../tags/tag7.xml"/><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1.xml"/><Relationship Id="rId7" Type="http://schemas.openxmlformats.org/officeDocument/2006/relationships/tags" Target="../tags/tag16.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image" Target="../media/image2.png"/><Relationship Id="rId4" Type="http://schemas.openxmlformats.org/officeDocument/2006/relationships/slideLayout" Target="../slideLayouts/slideLayout32.xml"/><Relationship Id="rId9"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6.xml"/><Relationship Id="rId7" Type="http://schemas.openxmlformats.org/officeDocument/2006/relationships/tags" Target="../tags/tag2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5.xml"/><Relationship Id="rId5" Type="http://schemas.openxmlformats.org/officeDocument/2006/relationships/slideLayout" Target="../slideLayouts/slideLayout38.xml"/><Relationship Id="rId10" Type="http://schemas.openxmlformats.org/officeDocument/2006/relationships/image" Target="../media/image2.png"/><Relationship Id="rId4" Type="http://schemas.openxmlformats.org/officeDocument/2006/relationships/slideLayout" Target="../slideLayouts/slideLayout37.xml"/><Relationship Id="rId9"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41.xml"/><Relationship Id="rId7" Type="http://schemas.openxmlformats.org/officeDocument/2006/relationships/tags" Target="../tags/tag28.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6.xml"/><Relationship Id="rId5" Type="http://schemas.openxmlformats.org/officeDocument/2006/relationships/slideLayout" Target="../slideLayouts/slideLayout43.xml"/><Relationship Id="rId10" Type="http://schemas.openxmlformats.org/officeDocument/2006/relationships/image" Target="../media/image2.png"/><Relationship Id="rId4" Type="http://schemas.openxmlformats.org/officeDocument/2006/relationships/slideLayout" Target="../slideLayouts/slideLayout42.xml"/><Relationship Id="rId9"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1.emf"/><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oleObject" Target="../embeddings/oleObject1.bin"/><Relationship Id="rId2" Type="http://schemas.openxmlformats.org/officeDocument/2006/relationships/slideLayout" Target="../slideLayouts/slideLayout45.xml"/><Relationship Id="rId16" Type="http://schemas.openxmlformats.org/officeDocument/2006/relationships/tags" Target="../tags/tag3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7.xml"/><Relationship Id="rId10" Type="http://schemas.openxmlformats.org/officeDocument/2006/relationships/slideLayout" Target="../slideLayouts/slideLayout53.xml"/><Relationship Id="rId19" Type="http://schemas.openxmlformats.org/officeDocument/2006/relationships/image" Target="../media/image9.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D3FCA50-75F4-47CB-8895-E59CF2DDD6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13BF105-A10D-4925-915F-2C451A2E40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C6909CD-8FA0-49CB-B0C8-784F0FF7C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2F8BB-A165-423C-80EE-2C0E0EDE406D}" type="datetimeFigureOut">
              <a:rPr lang="da-DK" smtClean="0"/>
              <a:t>13-01-2025</a:t>
            </a:fld>
            <a:endParaRPr lang="da-DK"/>
          </a:p>
        </p:txBody>
      </p:sp>
      <p:sp>
        <p:nvSpPr>
          <p:cNvPr id="5" name="Pladsholder til sidefod 4">
            <a:extLst>
              <a:ext uri="{FF2B5EF4-FFF2-40B4-BE49-F238E27FC236}">
                <a16:creationId xmlns:a16="http://schemas.microsoft.com/office/drawing/2014/main" id="{5AE98CA8-CE34-4953-B8EB-9171A7D92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C4489F3A-4DCC-4B3A-AAED-4731DC099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1C15F-B3FA-4AB0-8D16-C156FEF94E53}" type="slidenum">
              <a:rPr lang="da-DK" smtClean="0"/>
              <a:t>‹nr.›</a:t>
            </a:fld>
            <a:endParaRPr lang="da-DK"/>
          </a:p>
        </p:txBody>
      </p:sp>
    </p:spTree>
    <p:extLst>
      <p:ext uri="{BB962C8B-B14F-4D97-AF65-F5344CB8AC3E}">
        <p14:creationId xmlns:p14="http://schemas.microsoft.com/office/powerpoint/2010/main" val="1049386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15" imgH="416" progId="TCLayout.ActiveDocument.1">
                  <p:embed/>
                </p:oleObj>
              </mc:Choice>
              <mc:Fallback>
                <p:oleObj name="think-cell Slide" r:id="rId12" imgW="415" imgH="416" progId="TCLayout.ActiveDocument.1">
                  <p:embed/>
                  <p:pic>
                    <p:nvPicPr>
                      <p:cNvPr id="8" name="Objekt 7" hidden="1"/>
                      <p:cNvPicPr/>
                      <p:nvPr/>
                    </p:nvPicPr>
                    <p:blipFill>
                      <a:blip r:embed="rId13"/>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p:nvPicPr>
        <p:blipFill>
          <a:blip r:embed="rId14"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3715173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10"/>
            </p:custDataLst>
            <p:extLst>
              <p:ext uri="{D42A27DB-BD31-4B8C-83A1-F6EECF244321}">
                <p14:modId xmlns:p14="http://schemas.microsoft.com/office/powerpoint/2010/main" val="4406262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5" imgH="416" progId="TCLayout.ActiveDocument.1">
                  <p:embed/>
                </p:oleObj>
              </mc:Choice>
              <mc:Fallback>
                <p:oleObj name="think-cell Slide" r:id="rId11" imgW="415" imgH="416" progId="TCLayout.ActiveDocument.1">
                  <p:embed/>
                  <p:pic>
                    <p:nvPicPr>
                      <p:cNvPr id="12" name="Objekt 11" hidden="1"/>
                      <p:cNvPicPr/>
                      <p:nvPr/>
                    </p:nvPicPr>
                    <p:blipFill>
                      <a:blip r:embed="rId12"/>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28542403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5" imgH="416" progId="TCLayout.ActiveDocument.1">
                  <p:embed/>
                </p:oleObj>
              </mc:Choice>
              <mc:Fallback>
                <p:oleObj name="think-cell Slide" r:id="rId8" imgW="415" imgH="416" progId="TCLayout.ActiveDocument.1">
                  <p:embed/>
                  <p:pic>
                    <p:nvPicPr>
                      <p:cNvPr id="8" name="Objekt 7"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10"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419072191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7"/>
            </p:custDataLst>
            <p:extLst>
              <p:ext uri="{D42A27DB-BD31-4B8C-83A1-F6EECF244321}">
                <p14:modId xmlns:p14="http://schemas.microsoft.com/office/powerpoint/2010/main" val="1991476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5" imgH="416" progId="TCLayout.ActiveDocument.1">
                  <p:embed/>
                </p:oleObj>
              </mc:Choice>
              <mc:Fallback>
                <p:oleObj name="think-cell Slide" r:id="rId8" imgW="415" imgH="416" progId="TCLayout.ActiveDocument.1">
                  <p:embed/>
                  <p:pic>
                    <p:nvPicPr>
                      <p:cNvPr id="8" name="Objekt 7"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10"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253302670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5" imgH="416" progId="TCLayout.ActiveDocument.1">
                  <p:embed/>
                </p:oleObj>
              </mc:Choice>
              <mc:Fallback>
                <p:oleObj name="think-cell Slide" r:id="rId8" imgW="415" imgH="416" progId="TCLayout.ActiveDocument.1">
                  <p:embed/>
                  <p:pic>
                    <p:nvPicPr>
                      <p:cNvPr id="8" name="Objekt 7"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10"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5301637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415" imgH="416" progId="TCLayout.ActiveDocument.1">
                  <p:embed/>
                </p:oleObj>
              </mc:Choice>
              <mc:Fallback>
                <p:oleObj name="think-cell Slide" r:id="rId17" imgW="415" imgH="416" progId="TCLayout.ActiveDocument.1">
                  <p:embed/>
                  <p:pic>
                    <p:nvPicPr>
                      <p:cNvPr id="8" name="Objekt 7" hidden="1"/>
                      <p:cNvPicPr/>
                      <p:nvPr/>
                    </p:nvPicPr>
                    <p:blipFill>
                      <a:blip r:embed="rId18"/>
                      <a:stretch>
                        <a:fillRect/>
                      </a:stretch>
                    </p:blipFill>
                    <p:spPr>
                      <a:xfrm>
                        <a:off x="1588" y="1588"/>
                        <a:ext cx="1588" cy="1588"/>
                      </a:xfrm>
                      <a:prstGeom prst="rect">
                        <a:avLst/>
                      </a:prstGeom>
                    </p:spPr>
                  </p:pic>
                </p:oleObj>
              </mc:Fallback>
            </mc:AlternateContent>
          </a:graphicData>
        </a:graphic>
      </p:graphicFrame>
      <p:pic>
        <p:nvPicPr>
          <p:cNvPr id="4" name="Billede 3">
            <a:extLst>
              <a:ext uri="{FF2B5EF4-FFF2-40B4-BE49-F238E27FC236}">
                <a16:creationId xmlns:a16="http://schemas.microsoft.com/office/drawing/2014/main" id="{D26D40B4-4FC3-497D-B9FA-0D8F00B619E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589167" y="6254838"/>
            <a:ext cx="1966679" cy="451251"/>
          </a:xfrm>
          <a:prstGeom prst="rect">
            <a:avLst/>
          </a:prstGeom>
        </p:spPr>
      </p:pic>
    </p:spTree>
    <p:extLst>
      <p:ext uri="{BB962C8B-B14F-4D97-AF65-F5344CB8AC3E}">
        <p14:creationId xmlns:p14="http://schemas.microsoft.com/office/powerpoint/2010/main" val="414567927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87E4031-56C7-BF17-5D04-91DF084996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95C3CE4-A792-96C3-7857-D06909FDE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518001E-5674-A6FA-D441-70113CD2FC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103E2C-454C-473C-8ED8-DD549594B372}" type="datetimeFigureOut">
              <a:rPr lang="da-DK" smtClean="0"/>
              <a:t>13-01-2025</a:t>
            </a:fld>
            <a:endParaRPr lang="da-DK"/>
          </a:p>
        </p:txBody>
      </p:sp>
      <p:sp>
        <p:nvSpPr>
          <p:cNvPr id="5" name="Pladsholder til sidefod 4">
            <a:extLst>
              <a:ext uri="{FF2B5EF4-FFF2-40B4-BE49-F238E27FC236}">
                <a16:creationId xmlns:a16="http://schemas.microsoft.com/office/drawing/2014/main" id="{470C1AB2-7917-3244-86C7-603C01B802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8E4B6D5E-1509-ECFF-7626-361A9BD56B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7678AB-0710-47C5-888C-EBFBD7B5C6E7}" type="slidenum">
              <a:rPr lang="da-DK" smtClean="0"/>
              <a:t>‹nr.›</a:t>
            </a:fld>
            <a:endParaRPr lang="da-DK"/>
          </a:p>
        </p:txBody>
      </p:sp>
    </p:spTree>
    <p:extLst>
      <p:ext uri="{BB962C8B-B14F-4D97-AF65-F5344CB8AC3E}">
        <p14:creationId xmlns:p14="http://schemas.microsoft.com/office/powerpoint/2010/main" val="401880893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58.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BBABABA-6CDF-45F0-9A4B-1FAA4462A3B0}"/>
              </a:ext>
            </a:extLst>
          </p:cNvPr>
          <p:cNvSpPr>
            <a:spLocks noGrp="1"/>
          </p:cNvSpPr>
          <p:nvPr>
            <p:ph type="ctrTitle"/>
          </p:nvPr>
        </p:nvSpPr>
        <p:spPr>
          <a:xfrm>
            <a:off x="795342" y="637953"/>
            <a:ext cx="8272458" cy="3189507"/>
          </a:xfrm>
        </p:spPr>
        <p:txBody>
          <a:bodyPr>
            <a:normAutofit/>
          </a:bodyPr>
          <a:lstStyle/>
          <a:p>
            <a:pPr algn="l"/>
            <a:r>
              <a:rPr lang="da-DK" sz="8000" dirty="0">
                <a:solidFill>
                  <a:srgbClr val="FFFFFF"/>
                </a:solidFill>
              </a:rPr>
              <a:t>TR-møde Frederiksberg</a:t>
            </a:r>
          </a:p>
        </p:txBody>
      </p:sp>
      <p:sp>
        <p:nvSpPr>
          <p:cNvPr id="44"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Undertitel 2">
            <a:extLst>
              <a:ext uri="{FF2B5EF4-FFF2-40B4-BE49-F238E27FC236}">
                <a16:creationId xmlns:a16="http://schemas.microsoft.com/office/drawing/2014/main" id="{CE5BF6C3-7E5F-4F97-A443-E94353FEDA53}"/>
              </a:ext>
            </a:extLst>
          </p:cNvPr>
          <p:cNvSpPr>
            <a:spLocks noGrp="1"/>
          </p:cNvSpPr>
          <p:nvPr>
            <p:ph type="subTitle" idx="1"/>
          </p:nvPr>
        </p:nvSpPr>
        <p:spPr>
          <a:xfrm>
            <a:off x="795342" y="4377268"/>
            <a:ext cx="7970903" cy="1280582"/>
          </a:xfrm>
        </p:spPr>
        <p:txBody>
          <a:bodyPr anchor="t">
            <a:normAutofit/>
          </a:bodyPr>
          <a:lstStyle/>
          <a:p>
            <a:pPr algn="l"/>
            <a:r>
              <a:rPr lang="da-DK" sz="3200" dirty="0">
                <a:solidFill>
                  <a:srgbClr val="FEFFFF"/>
                </a:solidFill>
              </a:rPr>
              <a:t>Onsdag 15/1 2025</a:t>
            </a:r>
          </a:p>
        </p:txBody>
      </p:sp>
      <p:sp>
        <p:nvSpPr>
          <p:cNvPr id="50"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78948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3AD67-6ACE-51D2-73BA-CF8DAAFBF3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08F7F2-3C1C-BB89-3CBC-D19F5DDBB51C}"/>
              </a:ext>
            </a:extLst>
          </p:cNvPr>
          <p:cNvSpPr>
            <a:spLocks noGrp="1"/>
          </p:cNvSpPr>
          <p:nvPr>
            <p:ph type="title"/>
          </p:nvPr>
        </p:nvSpPr>
        <p:spPr>
          <a:xfrm>
            <a:off x="5297762" y="329184"/>
            <a:ext cx="6251110" cy="1783080"/>
          </a:xfrm>
        </p:spPr>
        <p:txBody>
          <a:bodyPr anchor="b">
            <a:normAutofit/>
          </a:bodyPr>
          <a:lstStyle/>
          <a:p>
            <a:r>
              <a:rPr lang="da-DK" sz="5400" dirty="0"/>
              <a:t>Nyt fra Område MED </a:t>
            </a:r>
          </a:p>
        </p:txBody>
      </p:sp>
      <p:pic>
        <p:nvPicPr>
          <p:cNvPr id="5" name="Picture 4" descr="Det største billede af en repræsentation af netværk med Sticky figurer.">
            <a:extLst>
              <a:ext uri="{FF2B5EF4-FFF2-40B4-BE49-F238E27FC236}">
                <a16:creationId xmlns:a16="http://schemas.microsoft.com/office/drawing/2014/main" id="{BD4D1401-081E-A1E3-7A1B-17BA990955B7}"/>
              </a:ext>
            </a:extLst>
          </p:cNvPr>
          <p:cNvPicPr>
            <a:picLocks noChangeAspect="1"/>
          </p:cNvPicPr>
          <p:nvPr/>
        </p:nvPicPr>
        <p:blipFill rotWithShape="1">
          <a:blip r:embed="rId2"/>
          <a:srcRect l="39336" r="1550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Pladsholder til indhold 2">
            <a:extLst>
              <a:ext uri="{FF2B5EF4-FFF2-40B4-BE49-F238E27FC236}">
                <a16:creationId xmlns:a16="http://schemas.microsoft.com/office/drawing/2014/main" id="{3316B426-F2C1-DE07-01F8-FCA6CAFEA049}"/>
              </a:ext>
            </a:extLst>
          </p:cNvPr>
          <p:cNvSpPr>
            <a:spLocks noGrp="1"/>
          </p:cNvSpPr>
          <p:nvPr>
            <p:ph idx="1"/>
          </p:nvPr>
        </p:nvSpPr>
        <p:spPr>
          <a:xfrm>
            <a:off x="5297762" y="2706624"/>
            <a:ext cx="6251110" cy="3483864"/>
          </a:xfrm>
        </p:spPr>
        <p:txBody>
          <a:bodyPr>
            <a:normAutofit fontScale="85000" lnSpcReduction="20000"/>
          </a:bodyPr>
          <a:lstStyle/>
          <a:p>
            <a:pPr algn="l"/>
            <a:endParaRPr lang="da-DK" sz="1800" b="0" i="0" u="none" strike="noStrike" baseline="0" dirty="0">
              <a:solidFill>
                <a:srgbClr val="000000"/>
              </a:solidFill>
            </a:endParaRPr>
          </a:p>
          <a:p>
            <a:pPr marL="0" indent="0" algn="l">
              <a:buNone/>
            </a:pPr>
            <a:r>
              <a:rPr lang="da-DK" b="1" i="0" u="none" strike="noStrike" baseline="0" dirty="0">
                <a:solidFill>
                  <a:srgbClr val="000000"/>
                </a:solidFill>
                <a:latin typeface="Arial" panose="020B0604020202020204" pitchFamily="34" charset="0"/>
              </a:rPr>
              <a:t>MED møde 27.1.25:</a:t>
            </a:r>
          </a:p>
          <a:p>
            <a:pPr algn="l"/>
            <a:endParaRPr lang="da-DK" sz="1800" b="0" i="0" u="none" strike="noStrike" baseline="0" dirty="0">
              <a:solidFill>
                <a:srgbClr val="000000"/>
              </a:solidFill>
              <a:latin typeface="Arial" panose="020B0604020202020204" pitchFamily="34" charset="0"/>
            </a:endParaRPr>
          </a:p>
          <a:p>
            <a:r>
              <a:rPr lang="da-DK" sz="1800" b="1" i="0" u="none" strike="noStrike" baseline="0" dirty="0">
                <a:solidFill>
                  <a:srgbClr val="000000"/>
                </a:solidFill>
                <a:latin typeface="Arial" panose="020B0604020202020204" pitchFamily="34" charset="0"/>
              </a:rPr>
              <a:t>Meddelelser fra formandskabet  </a:t>
            </a:r>
          </a:p>
          <a:p>
            <a:pPr marL="0" indent="0">
              <a:buNone/>
            </a:pPr>
            <a:r>
              <a:rPr lang="da-DK" sz="1800" b="0" i="0" u="none" strike="noStrike" baseline="0" dirty="0">
                <a:solidFill>
                  <a:srgbClr val="000000"/>
                </a:solidFill>
                <a:latin typeface="Arial" panose="020B0604020202020204" pitchFamily="34" charset="0"/>
              </a:rPr>
              <a:t> Fælles blik på årshjulet 2025  </a:t>
            </a:r>
          </a:p>
          <a:p>
            <a:pPr marL="0" indent="0">
              <a:buNone/>
            </a:pPr>
            <a:r>
              <a:rPr lang="da-DK" sz="1800" b="0" i="0" u="none" strike="noStrike" baseline="0" dirty="0">
                <a:solidFill>
                  <a:srgbClr val="000000"/>
                </a:solidFill>
                <a:latin typeface="Arial" panose="020B0604020202020204" pitchFamily="34" charset="0"/>
              </a:rPr>
              <a:t> Orientering om status på ny gårdmandsordning for dagtilbud v. Dennis </a:t>
            </a:r>
          </a:p>
          <a:p>
            <a:r>
              <a:rPr lang="da-DK" sz="1800" b="1" i="0" u="none" strike="noStrike" baseline="0" dirty="0">
                <a:solidFill>
                  <a:srgbClr val="000000"/>
                </a:solidFill>
                <a:latin typeface="Arial" panose="020B0604020202020204" pitchFamily="34" charset="0"/>
              </a:rPr>
              <a:t>Drøftelse af MED-struktur </a:t>
            </a:r>
          </a:p>
          <a:p>
            <a:r>
              <a:rPr lang="da-DK" sz="1800" b="1" i="0" u="none" strike="noStrike" baseline="0" dirty="0">
                <a:solidFill>
                  <a:srgbClr val="000000"/>
                </a:solidFill>
              </a:rPr>
              <a:t>Opfølgning på APV </a:t>
            </a:r>
          </a:p>
          <a:p>
            <a:r>
              <a:rPr lang="da-DK" sz="1800" b="1" i="0" u="none" strike="noStrike" baseline="0" dirty="0">
                <a:solidFill>
                  <a:srgbClr val="000000"/>
                </a:solidFill>
                <a:latin typeface="Arial" panose="020B0604020202020204" pitchFamily="34" charset="0"/>
              </a:rPr>
              <a:t>Stærke børnefællesskaber og kapacitetsopbygning på almenområdet </a:t>
            </a:r>
          </a:p>
          <a:p>
            <a:r>
              <a:rPr lang="da-DK" sz="1800" b="1" i="0" u="none" strike="noStrike" baseline="0" dirty="0">
                <a:solidFill>
                  <a:srgbClr val="000000"/>
                </a:solidFill>
              </a:rPr>
              <a:t>Status på planlægning af og tilmelding til arbejdsmiljødagen d. 5. februar 2025 </a:t>
            </a:r>
          </a:p>
          <a:p>
            <a:endParaRPr lang="da-DK" sz="1800" i="0" u="none" strike="noStrike" baseline="0" dirty="0">
              <a:solidFill>
                <a:srgbClr val="000000"/>
              </a:solidFill>
              <a:latin typeface="Arial" panose="020B0604020202020204" pitchFamily="34" charset="0"/>
            </a:endParaRPr>
          </a:p>
          <a:p>
            <a:endParaRPr lang="da-DK" sz="1800" b="0" i="0" u="none" strike="noStrike" baseline="0" dirty="0">
              <a:solidFill>
                <a:srgbClr val="000000"/>
              </a:solidFill>
            </a:endParaRPr>
          </a:p>
          <a:p>
            <a:endParaRPr lang="da-DK" sz="1800" b="0" i="0" u="none" strike="noStrike" baseline="0" dirty="0">
              <a:solidFill>
                <a:srgbClr val="000000"/>
              </a:solidFill>
              <a:latin typeface="Arial" panose="020B0604020202020204" pitchFamily="34" charset="0"/>
            </a:endParaRPr>
          </a:p>
          <a:p>
            <a:pPr marL="0" indent="0" algn="l">
              <a:buNone/>
            </a:pPr>
            <a:endParaRPr lang="da-DK" sz="1800" b="0" i="0" u="none" strike="noStrike" baseline="0" dirty="0">
              <a:solidFill>
                <a:srgbClr val="000000"/>
              </a:solidFill>
              <a:latin typeface="Arial" panose="020B0604020202020204" pitchFamily="34" charset="0"/>
            </a:endParaRPr>
          </a:p>
          <a:p>
            <a:pPr marL="0" indent="0" algn="l">
              <a:buNone/>
            </a:pPr>
            <a:endParaRPr lang="da-DK" sz="1800" b="0" i="0" u="none" strike="noStrike" baseline="0" dirty="0">
              <a:solidFill>
                <a:srgbClr val="000000"/>
              </a:solidFill>
            </a:endParaRPr>
          </a:p>
          <a:p>
            <a:pPr marL="0" indent="0" algn="l">
              <a:buNone/>
            </a:pPr>
            <a:endParaRPr lang="da-DK" sz="1800" b="0" i="0" u="none" strike="noStrike" baseline="0" dirty="0">
              <a:solidFill>
                <a:srgbClr val="000000"/>
              </a:solidFill>
            </a:endParaRPr>
          </a:p>
          <a:p>
            <a:pPr algn="l"/>
            <a:endParaRPr lang="da-DK" sz="1800" b="0" i="0" u="none" strike="noStrike" baseline="0" dirty="0">
              <a:solidFill>
                <a:srgbClr val="000000"/>
              </a:solidFill>
            </a:endParaRPr>
          </a:p>
          <a:p>
            <a:endParaRPr lang="da-DK" sz="1800" b="0" i="0" u="none" strike="noStrike" baseline="0" dirty="0">
              <a:solidFill>
                <a:srgbClr val="000000"/>
              </a:solidFill>
            </a:endParaRPr>
          </a:p>
          <a:p>
            <a:pPr algn="l"/>
            <a:endParaRPr lang="da-DK" sz="1800" b="0" i="0" u="none" strike="noStrike" baseline="0" dirty="0">
              <a:solidFill>
                <a:srgbClr val="000000"/>
              </a:solidFill>
              <a:latin typeface="Arial" panose="020B0604020202020204" pitchFamily="34" charset="0"/>
            </a:endParaRPr>
          </a:p>
          <a:p>
            <a:pPr marL="0" indent="0">
              <a:buNone/>
            </a:pPr>
            <a:endParaRPr lang="da-DK" sz="2200" dirty="0"/>
          </a:p>
        </p:txBody>
      </p:sp>
    </p:spTree>
    <p:extLst>
      <p:ext uri="{BB962C8B-B14F-4D97-AF65-F5344CB8AC3E}">
        <p14:creationId xmlns:p14="http://schemas.microsoft.com/office/powerpoint/2010/main" val="176036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9BD845C-0B6A-11FC-EBFD-02251F78DF8C}"/>
              </a:ext>
            </a:extLst>
          </p:cNvPr>
          <p:cNvSpPr>
            <a:spLocks noGrp="1"/>
          </p:cNvSpPr>
          <p:nvPr>
            <p:ph type="ctrTitle"/>
          </p:nvPr>
        </p:nvSpPr>
        <p:spPr>
          <a:xfrm>
            <a:off x="1285241" y="1008993"/>
            <a:ext cx="9231410" cy="3542045"/>
          </a:xfrm>
        </p:spPr>
        <p:txBody>
          <a:bodyPr anchor="b">
            <a:normAutofit/>
          </a:bodyPr>
          <a:lstStyle/>
          <a:p>
            <a:pPr algn="l"/>
            <a:r>
              <a:rPr lang="da-DK" sz="11500"/>
              <a:t>Nyt fra Anne og Jannike</a:t>
            </a:r>
          </a:p>
        </p:txBody>
      </p:sp>
      <p:sp>
        <p:nvSpPr>
          <p:cNvPr id="3" name="Undertitel 2">
            <a:extLst>
              <a:ext uri="{FF2B5EF4-FFF2-40B4-BE49-F238E27FC236}">
                <a16:creationId xmlns:a16="http://schemas.microsoft.com/office/drawing/2014/main" id="{7FE947EC-2AE1-D91E-E2ED-9F60FB21F9AA}"/>
              </a:ext>
            </a:extLst>
          </p:cNvPr>
          <p:cNvSpPr>
            <a:spLocks noGrp="1"/>
          </p:cNvSpPr>
          <p:nvPr>
            <p:ph type="subTitle" idx="1"/>
          </p:nvPr>
        </p:nvSpPr>
        <p:spPr>
          <a:xfrm>
            <a:off x="1285241" y="4582814"/>
            <a:ext cx="7132335" cy="1312657"/>
          </a:xfrm>
        </p:spPr>
        <p:txBody>
          <a:bodyPr anchor="t">
            <a:normAutofit/>
          </a:bodyPr>
          <a:lstStyle/>
          <a:p>
            <a:pPr algn="l"/>
            <a:endParaRPr lang="da-DK"/>
          </a:p>
        </p:txBody>
      </p:sp>
    </p:spTree>
    <p:extLst>
      <p:ext uri="{BB962C8B-B14F-4D97-AF65-F5344CB8AC3E}">
        <p14:creationId xmlns:p14="http://schemas.microsoft.com/office/powerpoint/2010/main" val="1795408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3AC8C-EF5C-90EE-0EFA-DAB56EEEC0F6}"/>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4B892C2D-6962-02C1-7F64-761165B5B73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29483" y="34353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2" name="Titel 1">
            <a:extLst>
              <a:ext uri="{FF2B5EF4-FFF2-40B4-BE49-F238E27FC236}">
                <a16:creationId xmlns:a16="http://schemas.microsoft.com/office/drawing/2014/main" id="{9D90B17D-08BA-AF04-3D45-A00584BB6126}"/>
              </a:ext>
            </a:extLst>
          </p:cNvPr>
          <p:cNvSpPr txBox="1">
            <a:spLocks/>
          </p:cNvSpPr>
          <p:nvPr/>
        </p:nvSpPr>
        <p:spPr>
          <a:xfrm>
            <a:off x="834388" y="1"/>
            <a:ext cx="7925564" cy="18518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a-DK" sz="6000" b="1" dirty="0">
                <a:solidFill>
                  <a:prstClr val="black"/>
                </a:solidFill>
                <a:effectLst>
                  <a:outerShdw blurRad="38100" dist="38100" dir="2700000" algn="tl">
                    <a:srgbClr val="000000">
                      <a:alpha val="43137"/>
                    </a:srgbClr>
                  </a:outerShdw>
                </a:effectLst>
                <a:latin typeface="+mn-lt"/>
              </a:rPr>
              <a:t>Kalendere i Trykkeriet </a:t>
            </a:r>
            <a:endParaRPr kumimoji="0" lang="da-DK"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j-ea"/>
              <a:cs typeface="+mj-cs"/>
            </a:endParaRPr>
          </a:p>
        </p:txBody>
      </p:sp>
      <p:sp>
        <p:nvSpPr>
          <p:cNvPr id="14" name="Pladsholder til indhold 2">
            <a:extLst>
              <a:ext uri="{FF2B5EF4-FFF2-40B4-BE49-F238E27FC236}">
                <a16:creationId xmlns:a16="http://schemas.microsoft.com/office/drawing/2014/main" id="{A5AE9B84-55AA-5897-BAEA-4A426A336283}"/>
              </a:ext>
            </a:extLst>
          </p:cNvPr>
          <p:cNvSpPr txBox="1">
            <a:spLocks/>
          </p:cNvSpPr>
          <p:nvPr/>
        </p:nvSpPr>
        <p:spPr>
          <a:xfrm>
            <a:off x="834389" y="1760219"/>
            <a:ext cx="8821675" cy="438521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sz="1800" dirty="0">
              <a:solidFill>
                <a:srgbClr val="000000"/>
              </a:solidFill>
              <a:latin typeface="Arial" panose="020B0604020202020204" pitchFamily="34" charset="0"/>
              <a:ea typeface="Calibri" panose="020F0502020204030204" pitchFamily="34" charset="0"/>
            </a:endParaRPr>
          </a:p>
        </p:txBody>
      </p:sp>
      <p:sp>
        <p:nvSpPr>
          <p:cNvPr id="2" name="Pladsholder til sidefod 1">
            <a:extLst>
              <a:ext uri="{FF2B5EF4-FFF2-40B4-BE49-F238E27FC236}">
                <a16:creationId xmlns:a16="http://schemas.microsoft.com/office/drawing/2014/main" id="{A9D65CB1-CCEC-F475-70A3-A08D79632EE0}"/>
              </a:ext>
            </a:extLst>
          </p:cNvPr>
          <p:cNvSpPr>
            <a:spLocks noGrp="1"/>
          </p:cNvSpPr>
          <p:nvPr>
            <p:ph type="ftr" sz="quarter" idx="11"/>
          </p:nvPr>
        </p:nvSpPr>
        <p:spPr>
          <a:xfrm>
            <a:off x="2719970" y="62808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p:txBody>
      </p:sp>
      <p:pic>
        <p:nvPicPr>
          <p:cNvPr id="6" name="Billede 5" descr="Et billede, der indeholder tekst, skærmbillede&#10;&#10;Automatisk genereret beskrivelse">
            <a:extLst>
              <a:ext uri="{FF2B5EF4-FFF2-40B4-BE49-F238E27FC236}">
                <a16:creationId xmlns:a16="http://schemas.microsoft.com/office/drawing/2014/main" id="{1D90CE5A-6CDD-208E-1833-6072890971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801" y="1324904"/>
            <a:ext cx="7554402" cy="5347499"/>
          </a:xfrm>
          <a:prstGeom prst="rect">
            <a:avLst/>
          </a:prstGeom>
        </p:spPr>
      </p:pic>
    </p:spTree>
    <p:extLst>
      <p:ext uri="{BB962C8B-B14F-4D97-AF65-F5344CB8AC3E}">
        <p14:creationId xmlns:p14="http://schemas.microsoft.com/office/powerpoint/2010/main" val="2747705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39462324-7EF1-4F62-ACD5-67B457538559}"/>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dirty="0" err="1">
                <a:solidFill>
                  <a:srgbClr val="FFFFFF"/>
                </a:solidFill>
              </a:rPr>
              <a:t>Januar</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a:t>
            </a:r>
            <a:r>
              <a:rPr lang="en-US" sz="4000" kern="1200" dirty="0" err="1">
                <a:solidFill>
                  <a:srgbClr val="FFFFFF"/>
                </a:solidFill>
                <a:latin typeface="+mj-lt"/>
                <a:ea typeface="+mj-ea"/>
                <a:cs typeface="+mj-cs"/>
              </a:rPr>
              <a:t>Nyt</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fra</a:t>
            </a:r>
            <a:r>
              <a:rPr lang="en-US" sz="4000" kern="1200" dirty="0">
                <a:solidFill>
                  <a:srgbClr val="FFFFFF"/>
                </a:solidFill>
                <a:latin typeface="+mj-lt"/>
                <a:ea typeface="+mj-ea"/>
                <a:cs typeface="+mj-cs"/>
              </a:rPr>
              <a:t> TR I LFS”</a:t>
            </a:r>
          </a:p>
        </p:txBody>
      </p:sp>
      <p:graphicFrame>
        <p:nvGraphicFramePr>
          <p:cNvPr id="4" name="Objekt 3">
            <a:extLst>
              <a:ext uri="{FF2B5EF4-FFF2-40B4-BE49-F238E27FC236}">
                <a16:creationId xmlns:a16="http://schemas.microsoft.com/office/drawing/2014/main" id="{F6E7364F-3FD6-2560-09AA-616E4D18E6E2}"/>
              </a:ext>
            </a:extLst>
          </p:cNvPr>
          <p:cNvGraphicFramePr>
            <a:graphicFrameLocks noChangeAspect="1"/>
          </p:cNvGraphicFramePr>
          <p:nvPr>
            <p:extLst>
              <p:ext uri="{D42A27DB-BD31-4B8C-83A1-F6EECF244321}">
                <p14:modId xmlns:p14="http://schemas.microsoft.com/office/powerpoint/2010/main" val="3578175000"/>
              </p:ext>
            </p:extLst>
          </p:nvPr>
        </p:nvGraphicFramePr>
        <p:xfrm>
          <a:off x="4406437" y="370937"/>
          <a:ext cx="7661918" cy="6098874"/>
        </p:xfrm>
        <a:graphic>
          <a:graphicData uri="http://schemas.openxmlformats.org/presentationml/2006/ole">
            <mc:AlternateContent xmlns:mc="http://schemas.openxmlformats.org/markup-compatibility/2006">
              <mc:Choice xmlns:v="urn:schemas-microsoft-com:vml" Requires="v">
                <p:oleObj name="Document" r:id="rId2" imgW="10676962" imgH="7942130" progId="Word.Document.12">
                  <p:embed/>
                </p:oleObj>
              </mc:Choice>
              <mc:Fallback>
                <p:oleObj name="Document" r:id="rId2" imgW="10676962" imgH="7942130" progId="Word.Document.12">
                  <p:embed/>
                  <p:pic>
                    <p:nvPicPr>
                      <p:cNvPr id="4" name="Objekt 3">
                        <a:extLst>
                          <a:ext uri="{FF2B5EF4-FFF2-40B4-BE49-F238E27FC236}">
                            <a16:creationId xmlns:a16="http://schemas.microsoft.com/office/drawing/2014/main" id="{F6E7364F-3FD6-2560-09AA-616E4D18E6E2}"/>
                          </a:ext>
                        </a:extLst>
                      </p:cNvPr>
                      <p:cNvPicPr/>
                      <p:nvPr/>
                    </p:nvPicPr>
                    <p:blipFill>
                      <a:blip r:embed="rId3"/>
                      <a:stretch>
                        <a:fillRect/>
                      </a:stretch>
                    </p:blipFill>
                    <p:spPr>
                      <a:xfrm>
                        <a:off x="4406437" y="370937"/>
                        <a:ext cx="7661918" cy="6098874"/>
                      </a:xfrm>
                      <a:prstGeom prst="rect">
                        <a:avLst/>
                      </a:prstGeom>
                    </p:spPr>
                  </p:pic>
                </p:oleObj>
              </mc:Fallback>
            </mc:AlternateContent>
          </a:graphicData>
        </a:graphic>
      </p:graphicFrame>
    </p:spTree>
    <p:extLst>
      <p:ext uri="{BB962C8B-B14F-4D97-AF65-F5344CB8AC3E}">
        <p14:creationId xmlns:p14="http://schemas.microsoft.com/office/powerpoint/2010/main" val="3191469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9" name="Rectangle 20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lede 2" descr="Et billede, der indeholder tekst, linje/række, Font/skrifttype, diagram&#10;&#10;Automatisk genereret beskrivelse">
            <a:extLst>
              <a:ext uri="{FF2B5EF4-FFF2-40B4-BE49-F238E27FC236}">
                <a16:creationId xmlns:a16="http://schemas.microsoft.com/office/drawing/2014/main" id="{2709803B-9193-99F1-3E88-BECEB8D7F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865" y="457200"/>
            <a:ext cx="8904269" cy="5943600"/>
          </a:xfrm>
          <a:prstGeom prst="rect">
            <a:avLst/>
          </a:prstGeom>
        </p:spPr>
      </p:pic>
    </p:spTree>
    <p:extLst>
      <p:ext uri="{BB962C8B-B14F-4D97-AF65-F5344CB8AC3E}">
        <p14:creationId xmlns:p14="http://schemas.microsoft.com/office/powerpoint/2010/main" val="21826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BBBDBE-67D2-C2F8-C046-9CCDC823ED48}"/>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4939F598-F961-D787-BCA2-49898B63E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A48B6ADE-BBBC-CCC0-4517-4E68D410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8E5E742E-9F01-0511-CFF5-A9511407F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C07DAC86-F954-FC02-66A0-C9359AEE8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E374D54E-F9FE-627F-FDB4-C98A43C8B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2CDC56E0-C351-4A6F-1AB5-3DE41C7C2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9FA20CED-3F7A-566D-E4BC-FC54007F0F6D}"/>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FA8A896B-DC6A-DEE5-EA6C-C57ABC79D979}"/>
              </a:ext>
            </a:extLst>
          </p:cNvPr>
          <p:cNvSpPr>
            <a:spLocks noGrp="1"/>
          </p:cNvSpPr>
          <p:nvPr>
            <p:ph idx="1"/>
          </p:nvPr>
        </p:nvSpPr>
        <p:spPr>
          <a:xfrm>
            <a:off x="1367624" y="2490436"/>
            <a:ext cx="9708995" cy="3567173"/>
          </a:xfrm>
        </p:spPr>
        <p:txBody>
          <a:bodyPr anchor="ctr">
            <a:normAutofit/>
          </a:bodyPr>
          <a:lstStyle/>
          <a:p>
            <a:pPr marL="0" indent="0">
              <a:buNone/>
            </a:pPr>
            <a:endParaRPr lang="da-DK" sz="2200" dirty="0"/>
          </a:p>
          <a:p>
            <a:pPr marL="342900" lvl="0" indent="-342900">
              <a:lnSpc>
                <a:spcPct val="150000"/>
              </a:lnSpc>
              <a:buFont typeface="+mj-lt"/>
              <a:buAutoNum type="arabicPeriod"/>
            </a:pPr>
            <a:r>
              <a:rPr lang="da-DK" sz="1800" dirty="0">
                <a:effectLst/>
                <a:ea typeface="Times New Roman" panose="02020603050405020304" pitchFamily="18" charset="0"/>
              </a:rPr>
              <a:t>REP 2024</a:t>
            </a:r>
          </a:p>
          <a:p>
            <a:pPr marL="342900" lvl="0" indent="-342900">
              <a:lnSpc>
                <a:spcPct val="150000"/>
              </a:lnSpc>
              <a:buFont typeface="+mj-lt"/>
              <a:buAutoNum type="arabicPeriod"/>
            </a:pPr>
            <a:r>
              <a:rPr lang="da-DK" sz="1800" dirty="0">
                <a:ea typeface="Times New Roman" panose="02020603050405020304" pitchFamily="18" charset="0"/>
              </a:rPr>
              <a:t>Korte Meddelelser</a:t>
            </a:r>
          </a:p>
          <a:p>
            <a:pPr marL="342900" marR="0" lvl="0" indent="-342900" algn="l" defTabSz="914400" rtl="0" eaLnBrk="1" fontAlgn="auto" latinLnBrk="0" hangingPunct="1">
              <a:lnSpc>
                <a:spcPct val="150000"/>
              </a:lnSpc>
              <a:spcBef>
                <a:spcPts val="1000"/>
              </a:spcBef>
              <a:spcAft>
                <a:spcPts val="0"/>
              </a:spcAft>
              <a:buClrTx/>
              <a:buSzTx/>
              <a:buFont typeface="+mj-lt"/>
              <a:buAutoNum type="arabicPeriod"/>
              <a:tabLst/>
              <a:defRPr/>
            </a:pPr>
            <a:r>
              <a:rPr kumimoji="0" lang="da-DK"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Retningslinjer om krænkende handlinger</a:t>
            </a:r>
            <a:endParaRPr lang="da-DK" sz="1800" b="1" dirty="0">
              <a:effectLst/>
              <a:ea typeface="Times New Roman" panose="02020603050405020304" pitchFamily="18" charset="0"/>
            </a:endParaRPr>
          </a:p>
          <a:p>
            <a:pPr marL="342900" lvl="0" indent="-342900">
              <a:lnSpc>
                <a:spcPct val="150000"/>
              </a:lnSpc>
              <a:buFont typeface="+mj-lt"/>
              <a:buAutoNum type="arabicPeriod"/>
            </a:pPr>
            <a:r>
              <a:rPr lang="da-DK" sz="1800" dirty="0">
                <a:effectLst/>
                <a:ea typeface="Times New Roman" panose="02020603050405020304" pitchFamily="18" charset="0"/>
              </a:rPr>
              <a:t>Velkomst runde – Nyt fra TR/institutionerne</a:t>
            </a:r>
          </a:p>
          <a:p>
            <a:pPr marL="342900" lvl="0" indent="-342900">
              <a:lnSpc>
                <a:spcPct val="150000"/>
              </a:lnSpc>
              <a:buFont typeface="+mj-lt"/>
              <a:buAutoNum type="arabicPeriod"/>
            </a:pPr>
            <a:r>
              <a:rPr lang="da-DK" sz="1800" dirty="0">
                <a:effectLst/>
                <a:ea typeface="Times New Roman" panose="02020603050405020304" pitchFamily="18" charset="0"/>
              </a:rPr>
              <a:t>Evt. </a:t>
            </a:r>
          </a:p>
          <a:p>
            <a:endParaRPr lang="da-DK" sz="2200" dirty="0"/>
          </a:p>
        </p:txBody>
      </p:sp>
    </p:spTree>
    <p:extLst>
      <p:ext uri="{BB962C8B-B14F-4D97-AF65-F5344CB8AC3E}">
        <p14:creationId xmlns:p14="http://schemas.microsoft.com/office/powerpoint/2010/main" val="2445504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a:xfrm>
            <a:off x="1179226" y="1594707"/>
            <a:ext cx="9833548" cy="1325563"/>
          </a:xfrm>
        </p:spPr>
        <p:txBody>
          <a:bodyPr anchor="b">
            <a:normAutofit/>
          </a:bodyPr>
          <a:lstStyle/>
          <a:p>
            <a:pPr algn="ctr"/>
            <a:r>
              <a:rPr lang="da-DK" sz="3600">
                <a:solidFill>
                  <a:schemeClr val="tx2"/>
                </a:solidFill>
              </a:rPr>
              <a:t>Retningslinjer for vold og trusler:</a:t>
            </a:r>
          </a:p>
        </p:txBody>
      </p:sp>
      <p:grpSp>
        <p:nvGrpSpPr>
          <p:cNvPr id="31" name="Group 30">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32" name="Freeform: Shape 31">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a:xfrm>
            <a:off x="1179226" y="3329677"/>
            <a:ext cx="9833548" cy="2457269"/>
          </a:xfrm>
        </p:spPr>
        <p:txBody>
          <a:bodyPr>
            <a:normAutofit/>
          </a:bodyPr>
          <a:lstStyle/>
          <a:p>
            <a:r>
              <a:rPr lang="da-DK" sz="1800" b="0" i="0" u="none" strike="noStrike" baseline="0">
                <a:solidFill>
                  <a:schemeClr val="tx2"/>
                </a:solidFill>
                <a:latin typeface="Verdana" panose="020B0604030504040204" pitchFamily="34" charset="0"/>
              </a:rPr>
              <a:t>Frederiksberg Kommunes retningslinjer mod arbejdsrelateret vold, trusler og krænkende handlinger beskriver, hvordan ledere og medarbejdere på Frederiksberg Kommunes arbejdspladser skal forholde sig, hvis de bliver udsat for arbejdsrelateret vold, trusler og anden uacceptabel adfærd fra borgere. </a:t>
            </a:r>
            <a:endParaRPr lang="da-DK" sz="1800">
              <a:solidFill>
                <a:schemeClr val="tx2"/>
              </a:solidFill>
            </a:endParaRPr>
          </a:p>
        </p:txBody>
      </p:sp>
      <p:grpSp>
        <p:nvGrpSpPr>
          <p:cNvPr id="37" name="Group 36">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38" name="Freeform: Shape 37">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95916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a:xfrm>
            <a:off x="1179226" y="1280679"/>
            <a:ext cx="9833548" cy="1325563"/>
          </a:xfrm>
        </p:spPr>
        <p:txBody>
          <a:bodyPr anchor="b">
            <a:normAutofit/>
          </a:bodyPr>
          <a:lstStyle/>
          <a:p>
            <a:pPr algn="ctr"/>
            <a:r>
              <a:rPr lang="da-DK" sz="3600">
                <a:solidFill>
                  <a:schemeClr val="tx2"/>
                </a:solidFill>
              </a:rPr>
              <a:t>Der skal udarbejdes en lokal handlingsplan:</a:t>
            </a:r>
          </a:p>
        </p:txBody>
      </p:sp>
      <p:grpSp>
        <p:nvGrpSpPr>
          <p:cNvPr id="28" name="Group 27">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9" name="Freeform: Shape 28">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a:xfrm>
            <a:off x="1179226" y="2890979"/>
            <a:ext cx="9833548" cy="2693976"/>
          </a:xfrm>
        </p:spPr>
        <p:txBody>
          <a:bodyPr>
            <a:normAutofit/>
          </a:bodyPr>
          <a:lstStyle/>
          <a:p>
            <a:pPr marL="0" indent="0">
              <a:buNone/>
            </a:pPr>
            <a:r>
              <a:rPr lang="da-DK" sz="1400" b="0" i="0" u="none" strike="noStrike" baseline="0">
                <a:solidFill>
                  <a:schemeClr val="tx2"/>
                </a:solidFill>
                <a:latin typeface="Verdana" panose="020B0604030504040204" pitchFamily="34" charset="0"/>
              </a:rPr>
              <a:t>Ledelsen på arbejdspladsen har ansvar for, at den lokale handlingsplan bliver udarbejdet i dialog med medarbejderne og, at medarbejderne har viden til at kunne forebygge og håndtere episoder med arbejdsrelateret vold, trusler og krænkende handlinger herunder yde støtte til en kollega. </a:t>
            </a:r>
          </a:p>
          <a:p>
            <a:pPr marL="0" indent="0">
              <a:buNone/>
            </a:pPr>
            <a:r>
              <a:rPr lang="da-DK" sz="1400" b="0" i="0" u="none" strike="noStrike" baseline="0">
                <a:solidFill>
                  <a:schemeClr val="tx2"/>
                </a:solidFill>
                <a:latin typeface="Verdana" panose="020B0604030504040204" pitchFamily="34" charset="0"/>
              </a:rPr>
              <a:t>Lokal handleplan skal omfatte: </a:t>
            </a:r>
          </a:p>
          <a:p>
            <a:pPr marL="0" indent="0">
              <a:buNone/>
            </a:pPr>
            <a:r>
              <a:rPr lang="da-DK" sz="1400" b="0" i="0" u="none" strike="noStrike" baseline="0">
                <a:solidFill>
                  <a:schemeClr val="tx2"/>
                </a:solidFill>
                <a:latin typeface="Verdana" panose="020B0604030504040204" pitchFamily="34" charset="0"/>
              </a:rPr>
              <a:t>1. Målsætning med de lokale retningslinjer </a:t>
            </a:r>
          </a:p>
          <a:p>
            <a:pPr marL="0" indent="0">
              <a:buNone/>
            </a:pPr>
            <a:r>
              <a:rPr lang="da-DK" sz="1400" b="0" i="0" u="none" strike="noStrike" baseline="0">
                <a:solidFill>
                  <a:schemeClr val="tx2"/>
                </a:solidFill>
                <a:latin typeface="Verdana" panose="020B0604030504040204" pitchFamily="34" charset="0"/>
              </a:rPr>
              <a:t>2. Handlingsplan for forebyggende initiativer (før en voldshændelse) </a:t>
            </a:r>
          </a:p>
          <a:p>
            <a:pPr marL="0" indent="0">
              <a:buNone/>
            </a:pPr>
            <a:r>
              <a:rPr lang="da-DK" sz="1400" b="0" i="0" u="none" strike="noStrike" baseline="0">
                <a:solidFill>
                  <a:schemeClr val="tx2"/>
                </a:solidFill>
                <a:latin typeface="Verdana" panose="020B0604030504040204" pitchFamily="34" charset="0"/>
              </a:rPr>
              <a:t>3. Kriseplan (under en voldshændelse) </a:t>
            </a:r>
          </a:p>
          <a:p>
            <a:pPr marL="0" indent="0">
              <a:buNone/>
            </a:pPr>
            <a:r>
              <a:rPr lang="da-DK" sz="1400" b="0" i="0" u="none" strike="noStrike" baseline="0">
                <a:solidFill>
                  <a:schemeClr val="tx2"/>
                </a:solidFill>
                <a:latin typeface="Verdana" panose="020B0604030504040204" pitchFamily="34" charset="0"/>
              </a:rPr>
              <a:t>4. Procedure for opfølgning (efter en voldshændelse) </a:t>
            </a:r>
          </a:p>
          <a:p>
            <a:pPr marL="0" indent="0">
              <a:buNone/>
            </a:pPr>
            <a:r>
              <a:rPr lang="da-DK" sz="1400" b="0" i="0" u="none" strike="noStrike" baseline="0">
                <a:solidFill>
                  <a:schemeClr val="tx2"/>
                </a:solidFill>
                <a:latin typeface="Verdana" panose="020B0604030504040204" pitchFamily="34" charset="0"/>
              </a:rPr>
              <a:t>5. Aftale om løbende evaluering og justering af de lokale retningslinjer </a:t>
            </a:r>
          </a:p>
          <a:p>
            <a:endParaRPr lang="da-DK" sz="1400">
              <a:solidFill>
                <a:schemeClr val="tx2"/>
              </a:solidFill>
            </a:endParaRPr>
          </a:p>
        </p:txBody>
      </p:sp>
      <p:grpSp>
        <p:nvGrpSpPr>
          <p:cNvPr id="34" name="Group 33">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35" name="Freeform: Shape 34">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25225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p:txBody>
          <a:bodyPr/>
          <a:lstStyle/>
          <a:p>
            <a:r>
              <a:rPr lang="da-DK" dirty="0"/>
              <a:t>Definition på vold:</a:t>
            </a:r>
          </a:p>
        </p:txBody>
      </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p:txBody>
          <a:bodyPr>
            <a:normAutofit lnSpcReduction="10000"/>
          </a:bodyPr>
          <a:lstStyle/>
          <a:p>
            <a:pPr marL="0" indent="0">
              <a:buNone/>
            </a:pPr>
            <a:r>
              <a:rPr lang="da-DK" sz="1800" b="1" i="0" u="none" strike="noStrike" baseline="0" dirty="0">
                <a:solidFill>
                  <a:srgbClr val="000000"/>
                </a:solidFill>
                <a:latin typeface="Verdana" panose="020B0604030504040204" pitchFamily="34" charset="0"/>
              </a:rPr>
              <a:t>Eksempler på fysisk vold: </a:t>
            </a:r>
          </a:p>
          <a:p>
            <a:pPr marL="0" indent="0">
              <a:buNone/>
            </a:pPr>
            <a:r>
              <a:rPr lang="da-DK" sz="1800" b="0" i="0" u="none" strike="noStrike" baseline="0" dirty="0">
                <a:solidFill>
                  <a:srgbClr val="000000"/>
                </a:solidFill>
                <a:latin typeface="Verdana" panose="020B0604030504040204" pitchFamily="34" charset="0"/>
              </a:rPr>
              <a:t>Angreb mod kroppen i form af overfald, kvælningsforsøg, knivstik, spark, slag, skub, benspænd, fastholdelse, kast med genstande, bid, niv, krads og spyt. </a:t>
            </a:r>
          </a:p>
          <a:p>
            <a:pPr marL="0" indent="0">
              <a:buNone/>
            </a:pPr>
            <a:r>
              <a:rPr lang="da-DK" sz="1800" b="1" i="0" u="none" strike="noStrike" baseline="0" dirty="0">
                <a:solidFill>
                  <a:srgbClr val="000000"/>
                </a:solidFill>
                <a:latin typeface="Verdana" panose="020B0604030504040204" pitchFamily="34" charset="0"/>
              </a:rPr>
              <a:t>Eksempler på psykisk vold: </a:t>
            </a:r>
          </a:p>
          <a:p>
            <a:pPr marL="0" indent="0" algn="l">
              <a:buNone/>
            </a:pPr>
            <a:r>
              <a:rPr lang="da-DK" sz="1800" b="0" i="0" u="none" strike="noStrike" baseline="0" dirty="0">
                <a:solidFill>
                  <a:srgbClr val="000000"/>
                </a:solidFill>
                <a:latin typeface="Verdana" panose="020B0604030504040204" pitchFamily="34" charset="0"/>
              </a:rPr>
              <a:t>Trusler, der fremsættes over for medarbejdere, fx mundtlige trusler mod medarbejdernes sikkerhed, herunder trusler på livet, trusler om fysisk hærværk mod arbejdspladsen eller trusler mod medarbejdernes familie, venner eller andre nærtstående personer eller medarbejdernes ejendele. Eksempler på mundtlige trusler kan være ”Jeg ved, hvor du bor” eller ”Jeg ved, hvor dine børn går i skole”. Trusler kan også udtrykkes uden ord, fx med knyttede næver, bevægelse af en finger hen over halsen eller med tegninger. </a:t>
            </a:r>
          </a:p>
          <a:p>
            <a:pPr marL="0" indent="0">
              <a:buNone/>
            </a:pPr>
            <a:r>
              <a:rPr lang="da-DK" sz="1800" b="0" i="0" u="none" strike="noStrike" baseline="0" dirty="0">
                <a:solidFill>
                  <a:srgbClr val="000000"/>
                </a:solidFill>
                <a:latin typeface="Verdana" panose="020B0604030504040204" pitchFamily="34" charset="0"/>
              </a:rPr>
              <a:t>Anden krænkende adfærd kan fx være chikane, ydmygelser, nedværdigende behandling, seksuel chikane (sexchikane), sårende bemærkninger, latterliggørelse, ubehagelige drillerier og trusler. </a:t>
            </a:r>
          </a:p>
          <a:p>
            <a:pPr marL="0" indent="0">
              <a:buNone/>
            </a:pPr>
            <a:r>
              <a:rPr lang="da-DK" sz="1800" b="0" i="0" u="none" strike="noStrike" baseline="0" dirty="0">
                <a:solidFill>
                  <a:srgbClr val="000000"/>
                </a:solidFill>
                <a:latin typeface="Verdana" panose="020B0604030504040204" pitchFamily="34" charset="0"/>
              </a:rPr>
              <a:t>Krænkende adfærd kan komme til udtryk på mange forskellige måder og det kan både være enkeltstående hændelser og gentagne episoder. </a:t>
            </a:r>
          </a:p>
          <a:p>
            <a:endParaRPr lang="da-DK" sz="1800" b="0" i="0" u="none" strike="noStrike" baseline="0" dirty="0">
              <a:solidFill>
                <a:srgbClr val="000000"/>
              </a:solidFill>
              <a:latin typeface="Verdana" panose="020B0604030504040204" pitchFamily="34" charset="0"/>
            </a:endParaRPr>
          </a:p>
          <a:p>
            <a:endParaRPr lang="da-DK" dirty="0"/>
          </a:p>
        </p:txBody>
      </p:sp>
    </p:spTree>
    <p:extLst>
      <p:ext uri="{BB962C8B-B14F-4D97-AF65-F5344CB8AC3E}">
        <p14:creationId xmlns:p14="http://schemas.microsoft.com/office/powerpoint/2010/main" val="3235303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a:xfrm>
            <a:off x="1179226" y="1280679"/>
            <a:ext cx="9833548" cy="1325563"/>
          </a:xfrm>
        </p:spPr>
        <p:txBody>
          <a:bodyPr anchor="b">
            <a:normAutofit/>
          </a:bodyPr>
          <a:lstStyle/>
          <a:p>
            <a:pPr algn="ctr"/>
            <a:r>
              <a:rPr lang="da-DK" sz="3600">
                <a:solidFill>
                  <a:schemeClr val="tx2"/>
                </a:solidFill>
              </a:rPr>
              <a:t>Definition på vold:</a:t>
            </a: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a:xfrm>
            <a:off x="1179226" y="2890979"/>
            <a:ext cx="9833548" cy="2693976"/>
          </a:xfrm>
        </p:spPr>
        <p:txBody>
          <a:bodyPr>
            <a:normAutofit/>
          </a:bodyPr>
          <a:lstStyle/>
          <a:p>
            <a:r>
              <a:rPr lang="da-DK" sz="1800" b="0" i="0" u="none" strike="noStrike" baseline="0" dirty="0">
                <a:solidFill>
                  <a:schemeClr val="tx2"/>
                </a:solidFill>
                <a:latin typeface="Verdana" panose="020B0604030504040204" pitchFamily="34" charset="0"/>
              </a:rPr>
              <a:t>Arbejdsrelaterede voldsepisoder betragtes som arbejdsulykker. </a:t>
            </a:r>
          </a:p>
          <a:p>
            <a:r>
              <a:rPr lang="da-DK" sz="1800" b="0" i="0" u="none" strike="noStrike" baseline="0" dirty="0">
                <a:solidFill>
                  <a:schemeClr val="tx2"/>
                </a:solidFill>
                <a:latin typeface="Verdana" panose="020B0604030504040204" pitchFamily="34" charset="0"/>
              </a:rPr>
              <a:t>Enhver episode hvor </a:t>
            </a:r>
            <a:r>
              <a:rPr lang="da-DK" sz="1800" b="1" i="0" u="none" strike="noStrike" baseline="0" dirty="0">
                <a:solidFill>
                  <a:schemeClr val="tx2"/>
                </a:solidFill>
                <a:latin typeface="Verdana" panose="020B0604030504040204" pitchFamily="34" charset="0"/>
              </a:rPr>
              <a:t>en medarbejder ansat i Frederiksberg Kommune oplever sig udsat for vold, er pr definition vold</a:t>
            </a:r>
            <a:r>
              <a:rPr lang="da-DK" sz="1800" b="0" i="0" u="none" strike="noStrike" baseline="0" dirty="0">
                <a:solidFill>
                  <a:schemeClr val="tx2"/>
                </a:solidFill>
                <a:latin typeface="Verdana" panose="020B0604030504040204" pitchFamily="34" charset="0"/>
              </a:rPr>
              <a:t>, og skal håndteres derefter. </a:t>
            </a:r>
          </a:p>
          <a:p>
            <a:r>
              <a:rPr lang="da-DK" sz="1800" b="1" i="0" u="none" strike="noStrike" baseline="0" dirty="0">
                <a:solidFill>
                  <a:schemeClr val="tx2"/>
                </a:solidFill>
                <a:latin typeface="Verdana" panose="020B0604030504040204" pitchFamily="34" charset="0"/>
              </a:rPr>
              <a:t>Alle arbejdspladser med borgerkontakt skal udarbejde forebyggende handleplaner</a:t>
            </a:r>
            <a:r>
              <a:rPr lang="da-DK" sz="1800" b="0" i="0" u="none" strike="noStrike" baseline="0" dirty="0">
                <a:solidFill>
                  <a:schemeClr val="tx2"/>
                </a:solidFill>
                <a:latin typeface="Verdana" panose="020B0604030504040204" pitchFamily="34" charset="0"/>
              </a:rPr>
              <a:t> for arbejdsrelateret vold, trusler og krænkende handlinger. </a:t>
            </a:r>
          </a:p>
          <a:p>
            <a:r>
              <a:rPr lang="da-DK" sz="1800" b="0" i="0" u="none" strike="noStrike" baseline="0" dirty="0">
                <a:solidFill>
                  <a:schemeClr val="tx2"/>
                </a:solidFill>
                <a:latin typeface="Verdana" panose="020B0604030504040204" pitchFamily="34" charset="0"/>
              </a:rPr>
              <a:t>Vold i straffelovens betydning, skal desuden politianmeldes som vold </a:t>
            </a:r>
            <a:endParaRPr lang="da-DK" sz="1800" dirty="0">
              <a:solidFill>
                <a:schemeClr val="tx2"/>
              </a:solidFill>
            </a:endParaRPr>
          </a:p>
        </p:txBody>
      </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08154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3DF8B7-5057-417D-A865-5EA4F4E81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273" y="2329593"/>
            <a:ext cx="2307822" cy="43942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Billede 6" descr="Et billede, der indeholder tekst&#10;&#10;Automatisk genereret beskrivelse">
            <a:extLst>
              <a:ext uri="{FF2B5EF4-FFF2-40B4-BE49-F238E27FC236}">
                <a16:creationId xmlns:a16="http://schemas.microsoft.com/office/drawing/2014/main" id="{D0742618-3093-49C3-B637-1418C1AA2D36}"/>
              </a:ext>
            </a:extLst>
          </p:cNvPr>
          <p:cNvPicPr>
            <a:picLocks noChangeAspect="1"/>
          </p:cNvPicPr>
          <p:nvPr/>
        </p:nvPicPr>
        <p:blipFill rotWithShape="1">
          <a:blip r:embed="rId3">
            <a:extLst>
              <a:ext uri="{28A0092B-C50C-407E-A947-70E740481C1C}">
                <a14:useLocalDpi xmlns:a14="http://schemas.microsoft.com/office/drawing/2010/main" val="0"/>
              </a:ext>
            </a:extLst>
          </a:blip>
          <a:srcRect t="-610" r="-2" b="-2"/>
          <a:stretch/>
        </p:blipFill>
        <p:spPr>
          <a:xfrm>
            <a:off x="3142843" y="2322569"/>
            <a:ext cx="2023243" cy="4401265"/>
          </a:xfrm>
          <a:prstGeom prst="rect">
            <a:avLst/>
          </a:prstGeom>
          <a:ln>
            <a:solidFill>
              <a:schemeClr val="bg1"/>
            </a:solidFill>
          </a:ln>
        </p:spPr>
      </p:pic>
      <p:sp>
        <p:nvSpPr>
          <p:cNvPr id="10" name="Tekstfelt 9">
            <a:extLst>
              <a:ext uri="{FF2B5EF4-FFF2-40B4-BE49-F238E27FC236}">
                <a16:creationId xmlns:a16="http://schemas.microsoft.com/office/drawing/2014/main" id="{CCEC6648-4917-4472-85E1-C71F5290319E}"/>
              </a:ext>
            </a:extLst>
          </p:cNvPr>
          <p:cNvSpPr txBox="1"/>
          <p:nvPr/>
        </p:nvSpPr>
        <p:spPr>
          <a:xfrm>
            <a:off x="2538839" y="-46182"/>
            <a:ext cx="7098631" cy="707886"/>
          </a:xfrm>
          <a:prstGeom prst="rect">
            <a:avLst/>
          </a:prstGeom>
          <a:noFill/>
        </p:spPr>
        <p:txBody>
          <a:bodyPr wrap="square" rtlCol="0">
            <a:spAutoFit/>
          </a:bodyPr>
          <a:lstStyle/>
          <a:p>
            <a:r>
              <a:rPr lang="da-DK" sz="4000" dirty="0">
                <a:solidFill>
                  <a:srgbClr val="FFFF00"/>
                </a:solidFill>
                <a:highlight>
                  <a:srgbClr val="000000"/>
                </a:highlight>
              </a:rPr>
              <a:t>Sådan tjekker du ind til TR-mødet</a:t>
            </a:r>
          </a:p>
        </p:txBody>
      </p:sp>
      <p:sp>
        <p:nvSpPr>
          <p:cNvPr id="11" name="Tekstfelt 10">
            <a:extLst>
              <a:ext uri="{FF2B5EF4-FFF2-40B4-BE49-F238E27FC236}">
                <a16:creationId xmlns:a16="http://schemas.microsoft.com/office/drawing/2014/main" id="{0EDA8F05-B26A-4686-94A4-5537B7870541}"/>
              </a:ext>
            </a:extLst>
          </p:cNvPr>
          <p:cNvSpPr txBox="1"/>
          <p:nvPr/>
        </p:nvSpPr>
        <p:spPr>
          <a:xfrm>
            <a:off x="145884" y="659001"/>
            <a:ext cx="2493300" cy="1569660"/>
          </a:xfrm>
          <a:prstGeom prst="rect">
            <a:avLst/>
          </a:prstGeom>
          <a:noFill/>
        </p:spPr>
        <p:txBody>
          <a:bodyPr wrap="square" rtlCol="0">
            <a:spAutoFit/>
          </a:bodyPr>
          <a:lstStyle/>
          <a:p>
            <a:pPr algn="ctr"/>
            <a:r>
              <a:rPr lang="da-DK" sz="2400" dirty="0">
                <a:solidFill>
                  <a:srgbClr val="FFFF00"/>
                </a:solidFill>
                <a:highlight>
                  <a:srgbClr val="000000"/>
                </a:highlight>
              </a:rPr>
              <a:t>1. Åben kamera/ QR-appen, skan koden og tryk på </a:t>
            </a:r>
            <a:r>
              <a:rPr lang="da-DK" sz="2400" dirty="0" err="1">
                <a:solidFill>
                  <a:srgbClr val="FFFF00"/>
                </a:solidFill>
                <a:highlight>
                  <a:srgbClr val="000000"/>
                </a:highlight>
              </a:rPr>
              <a:t>popup</a:t>
            </a:r>
            <a:r>
              <a:rPr lang="da-DK" sz="2400" dirty="0">
                <a:solidFill>
                  <a:srgbClr val="FFFF00"/>
                </a:solidFill>
                <a:highlight>
                  <a:srgbClr val="000000"/>
                </a:highlight>
              </a:rPr>
              <a:t>-vinduet</a:t>
            </a:r>
          </a:p>
        </p:txBody>
      </p:sp>
      <p:sp>
        <p:nvSpPr>
          <p:cNvPr id="19" name="Pil: nedad 18">
            <a:extLst>
              <a:ext uri="{FF2B5EF4-FFF2-40B4-BE49-F238E27FC236}">
                <a16:creationId xmlns:a16="http://schemas.microsoft.com/office/drawing/2014/main" id="{4A43F9DA-396B-402A-8006-22D1386D0634}"/>
              </a:ext>
            </a:extLst>
          </p:cNvPr>
          <p:cNvSpPr/>
          <p:nvPr/>
        </p:nvSpPr>
        <p:spPr>
          <a:xfrm>
            <a:off x="3786857" y="4383061"/>
            <a:ext cx="159602" cy="990721"/>
          </a:xfrm>
          <a:prstGeom prst="down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ekstfelt 23">
            <a:extLst>
              <a:ext uri="{FF2B5EF4-FFF2-40B4-BE49-F238E27FC236}">
                <a16:creationId xmlns:a16="http://schemas.microsoft.com/office/drawing/2014/main" id="{E6E1581E-FFD1-44CF-9EBD-67AF2E316234}"/>
              </a:ext>
            </a:extLst>
          </p:cNvPr>
          <p:cNvSpPr txBox="1"/>
          <p:nvPr/>
        </p:nvSpPr>
        <p:spPr>
          <a:xfrm>
            <a:off x="3007578" y="659001"/>
            <a:ext cx="2283937" cy="1200329"/>
          </a:xfrm>
          <a:prstGeom prst="rect">
            <a:avLst/>
          </a:prstGeom>
          <a:noFill/>
        </p:spPr>
        <p:txBody>
          <a:bodyPr wrap="square" rtlCol="0">
            <a:spAutoFit/>
          </a:bodyPr>
          <a:lstStyle/>
          <a:p>
            <a:pPr algn="ctr"/>
            <a:r>
              <a:rPr lang="da-DK" sz="2400" dirty="0">
                <a:solidFill>
                  <a:srgbClr val="FFFF00"/>
                </a:solidFill>
                <a:highlight>
                  <a:srgbClr val="000000"/>
                </a:highlight>
              </a:rPr>
              <a:t>2. </a:t>
            </a:r>
            <a:r>
              <a:rPr lang="da-DK" sz="2400" dirty="0" err="1">
                <a:solidFill>
                  <a:srgbClr val="FFFF00"/>
                </a:solidFill>
                <a:highlight>
                  <a:srgbClr val="000000"/>
                </a:highlight>
              </a:rPr>
              <a:t>Scroll</a:t>
            </a:r>
            <a:r>
              <a:rPr lang="da-DK" sz="2400" dirty="0">
                <a:solidFill>
                  <a:srgbClr val="FFFF00"/>
                </a:solidFill>
                <a:highlight>
                  <a:srgbClr val="000000"/>
                </a:highlight>
              </a:rPr>
              <a:t> helt ned i bunden og tryk </a:t>
            </a:r>
          </a:p>
          <a:p>
            <a:pPr algn="ctr"/>
            <a:r>
              <a:rPr lang="da-DK" sz="2400" dirty="0">
                <a:solidFill>
                  <a:srgbClr val="FFFF00"/>
                </a:solidFill>
                <a:highlight>
                  <a:srgbClr val="000000"/>
                </a:highlight>
              </a:rPr>
              <a:t>”</a:t>
            </a:r>
            <a:r>
              <a:rPr lang="da-DK" sz="2400" dirty="0">
                <a:solidFill>
                  <a:srgbClr val="00B0F0"/>
                </a:solidFill>
                <a:highlight>
                  <a:srgbClr val="000000"/>
                </a:highlight>
              </a:rPr>
              <a:t>TILMELD MIG</a:t>
            </a:r>
            <a:r>
              <a:rPr lang="da-DK" sz="2400" dirty="0">
                <a:solidFill>
                  <a:srgbClr val="FFFF00"/>
                </a:solidFill>
                <a:highlight>
                  <a:srgbClr val="000000"/>
                </a:highlight>
              </a:rPr>
              <a:t>”</a:t>
            </a:r>
          </a:p>
        </p:txBody>
      </p:sp>
      <p:sp>
        <p:nvSpPr>
          <p:cNvPr id="25" name="Ellipse 24">
            <a:extLst>
              <a:ext uri="{FF2B5EF4-FFF2-40B4-BE49-F238E27FC236}">
                <a16:creationId xmlns:a16="http://schemas.microsoft.com/office/drawing/2014/main" id="{A2FE61C6-6AEF-4245-A7B3-ADCA352045EC}"/>
              </a:ext>
            </a:extLst>
          </p:cNvPr>
          <p:cNvSpPr/>
          <p:nvPr/>
        </p:nvSpPr>
        <p:spPr>
          <a:xfrm>
            <a:off x="3237979" y="5455717"/>
            <a:ext cx="1263410" cy="6908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CBCCEC04-3B4B-45E8-A472-AC0B61A0F4C4}"/>
              </a:ext>
            </a:extLst>
          </p:cNvPr>
          <p:cNvSpPr txBox="1"/>
          <p:nvPr/>
        </p:nvSpPr>
        <p:spPr>
          <a:xfrm>
            <a:off x="5788274" y="659001"/>
            <a:ext cx="2723820" cy="830997"/>
          </a:xfrm>
          <a:prstGeom prst="rect">
            <a:avLst/>
          </a:prstGeom>
          <a:noFill/>
        </p:spPr>
        <p:txBody>
          <a:bodyPr wrap="square" rtlCol="0">
            <a:spAutoFit/>
          </a:bodyPr>
          <a:lstStyle/>
          <a:p>
            <a:pPr algn="ctr"/>
            <a:r>
              <a:rPr lang="da-DK" sz="2400" dirty="0">
                <a:solidFill>
                  <a:srgbClr val="FFFF00"/>
                </a:solidFill>
                <a:highlight>
                  <a:srgbClr val="000000"/>
                </a:highlight>
              </a:rPr>
              <a:t>3. Udfyld </a:t>
            </a:r>
            <a:r>
              <a:rPr lang="da-DK" sz="2400" dirty="0">
                <a:solidFill>
                  <a:srgbClr val="00B0F0"/>
                </a:solidFill>
                <a:highlight>
                  <a:srgbClr val="000000"/>
                </a:highlight>
              </a:rPr>
              <a:t>CPR-nummer</a:t>
            </a:r>
            <a:r>
              <a:rPr lang="da-DK" sz="2400" dirty="0">
                <a:solidFill>
                  <a:srgbClr val="FFFF00"/>
                </a:solidFill>
                <a:highlight>
                  <a:srgbClr val="000000"/>
                </a:highlight>
              </a:rPr>
              <a:t> og </a:t>
            </a:r>
            <a:r>
              <a:rPr lang="da-DK" sz="2400" dirty="0">
                <a:solidFill>
                  <a:srgbClr val="00B0F0"/>
                </a:solidFill>
                <a:highlight>
                  <a:srgbClr val="000000"/>
                </a:highlight>
              </a:rPr>
              <a:t>fornavn</a:t>
            </a:r>
          </a:p>
        </p:txBody>
      </p:sp>
      <p:sp>
        <p:nvSpPr>
          <p:cNvPr id="28" name="Tekstfelt 27">
            <a:extLst>
              <a:ext uri="{FF2B5EF4-FFF2-40B4-BE49-F238E27FC236}">
                <a16:creationId xmlns:a16="http://schemas.microsoft.com/office/drawing/2014/main" id="{25357E08-D451-41A2-9C98-D45452C45B40}"/>
              </a:ext>
            </a:extLst>
          </p:cNvPr>
          <p:cNvSpPr txBox="1"/>
          <p:nvPr/>
        </p:nvSpPr>
        <p:spPr>
          <a:xfrm>
            <a:off x="5515947" y="1454030"/>
            <a:ext cx="3268474" cy="461665"/>
          </a:xfrm>
          <a:prstGeom prst="rect">
            <a:avLst/>
          </a:prstGeom>
          <a:noFill/>
        </p:spPr>
        <p:txBody>
          <a:bodyPr wrap="square" rtlCol="0">
            <a:spAutoFit/>
          </a:bodyPr>
          <a:lstStyle/>
          <a:p>
            <a:pPr algn="ctr"/>
            <a:r>
              <a:rPr lang="da-DK" sz="2400" dirty="0">
                <a:solidFill>
                  <a:srgbClr val="FFFF00"/>
                </a:solidFill>
                <a:highlight>
                  <a:srgbClr val="000000"/>
                </a:highlight>
              </a:rPr>
              <a:t>Tryk ”</a:t>
            </a:r>
            <a:r>
              <a:rPr lang="da-DK" sz="2400" dirty="0">
                <a:solidFill>
                  <a:srgbClr val="00B0F0"/>
                </a:solidFill>
                <a:highlight>
                  <a:srgbClr val="000000"/>
                </a:highlight>
              </a:rPr>
              <a:t>SØG      </a:t>
            </a:r>
            <a:r>
              <a:rPr lang="da-DK" sz="2400" dirty="0">
                <a:solidFill>
                  <a:srgbClr val="FFFF00"/>
                </a:solidFill>
                <a:highlight>
                  <a:srgbClr val="000000"/>
                </a:highlight>
              </a:rPr>
              <a:t>”</a:t>
            </a:r>
          </a:p>
        </p:txBody>
      </p:sp>
      <p:sp>
        <p:nvSpPr>
          <p:cNvPr id="32" name="Pil: opadgående 31">
            <a:extLst>
              <a:ext uri="{FF2B5EF4-FFF2-40B4-BE49-F238E27FC236}">
                <a16:creationId xmlns:a16="http://schemas.microsoft.com/office/drawing/2014/main" id="{4E371879-76DE-4ABC-83C5-CB59EEC80C96}"/>
              </a:ext>
            </a:extLst>
          </p:cNvPr>
          <p:cNvSpPr/>
          <p:nvPr/>
        </p:nvSpPr>
        <p:spPr>
          <a:xfrm>
            <a:off x="7856585" y="5455717"/>
            <a:ext cx="189432" cy="74328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Ellipse 39">
            <a:extLst>
              <a:ext uri="{FF2B5EF4-FFF2-40B4-BE49-F238E27FC236}">
                <a16:creationId xmlns:a16="http://schemas.microsoft.com/office/drawing/2014/main" id="{C7F7AAC0-3A33-4F51-B636-D3FECC187765}"/>
              </a:ext>
            </a:extLst>
          </p:cNvPr>
          <p:cNvSpPr/>
          <p:nvPr/>
        </p:nvSpPr>
        <p:spPr>
          <a:xfrm>
            <a:off x="7751207" y="5042921"/>
            <a:ext cx="400188"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Picture 2">
            <a:extLst>
              <a:ext uri="{FF2B5EF4-FFF2-40B4-BE49-F238E27FC236}">
                <a16:creationId xmlns:a16="http://schemas.microsoft.com/office/drawing/2014/main" id="{2BEC8976-2391-43D2-B25B-F6ED0045C4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77" y="2329593"/>
            <a:ext cx="2030514" cy="439424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3F90A5C-724E-4EA3-87FD-CCF7F1226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4282" y="2322569"/>
            <a:ext cx="2285828" cy="43872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kstfelt 17">
            <a:extLst>
              <a:ext uri="{FF2B5EF4-FFF2-40B4-BE49-F238E27FC236}">
                <a16:creationId xmlns:a16="http://schemas.microsoft.com/office/drawing/2014/main" id="{635B5C1C-1557-455B-B231-23BFCFABCB8C}"/>
              </a:ext>
            </a:extLst>
          </p:cNvPr>
          <p:cNvSpPr txBox="1"/>
          <p:nvPr/>
        </p:nvSpPr>
        <p:spPr>
          <a:xfrm>
            <a:off x="8642959" y="1032001"/>
            <a:ext cx="3268474" cy="461665"/>
          </a:xfrm>
          <a:prstGeom prst="rect">
            <a:avLst/>
          </a:prstGeom>
          <a:noFill/>
        </p:spPr>
        <p:txBody>
          <a:bodyPr wrap="square" rtlCol="0">
            <a:spAutoFit/>
          </a:bodyPr>
          <a:lstStyle/>
          <a:p>
            <a:pPr algn="ctr"/>
            <a:r>
              <a:rPr lang="da-DK" sz="2400" dirty="0">
                <a:solidFill>
                  <a:srgbClr val="FFFF00"/>
                </a:solidFill>
                <a:highlight>
                  <a:srgbClr val="000000"/>
                </a:highlight>
              </a:rPr>
              <a:t>4. Tryk ”</a:t>
            </a:r>
            <a:r>
              <a:rPr lang="da-DK" sz="2400" dirty="0">
                <a:solidFill>
                  <a:srgbClr val="00B0F0"/>
                </a:solidFill>
                <a:highlight>
                  <a:srgbClr val="000000"/>
                </a:highlight>
              </a:rPr>
              <a:t>UDFØR</a:t>
            </a:r>
            <a:r>
              <a:rPr lang="da-DK" sz="2400" dirty="0">
                <a:solidFill>
                  <a:srgbClr val="FFFF00"/>
                </a:solidFill>
                <a:highlight>
                  <a:srgbClr val="000000"/>
                </a:highlight>
              </a:rPr>
              <a:t>”</a:t>
            </a:r>
          </a:p>
        </p:txBody>
      </p:sp>
      <p:sp>
        <p:nvSpPr>
          <p:cNvPr id="20" name="Ellipse 19">
            <a:extLst>
              <a:ext uri="{FF2B5EF4-FFF2-40B4-BE49-F238E27FC236}">
                <a16:creationId xmlns:a16="http://schemas.microsoft.com/office/drawing/2014/main" id="{A6F132FA-8006-418F-BEF7-E69F41D54462}"/>
              </a:ext>
            </a:extLst>
          </p:cNvPr>
          <p:cNvSpPr/>
          <p:nvPr/>
        </p:nvSpPr>
        <p:spPr>
          <a:xfrm>
            <a:off x="10752362" y="5946530"/>
            <a:ext cx="667748" cy="4000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Pil: opadgående 20">
            <a:extLst>
              <a:ext uri="{FF2B5EF4-FFF2-40B4-BE49-F238E27FC236}">
                <a16:creationId xmlns:a16="http://schemas.microsoft.com/office/drawing/2014/main" id="{07F171B6-3F6E-418A-8EBE-EC0691519A1B}"/>
              </a:ext>
            </a:extLst>
          </p:cNvPr>
          <p:cNvSpPr/>
          <p:nvPr/>
        </p:nvSpPr>
        <p:spPr>
          <a:xfrm rot="10800000">
            <a:off x="10987291" y="5010680"/>
            <a:ext cx="197889" cy="76453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descr="Forstørrelsesglas kontur">
            <a:extLst>
              <a:ext uri="{FF2B5EF4-FFF2-40B4-BE49-F238E27FC236}">
                <a16:creationId xmlns:a16="http://schemas.microsoft.com/office/drawing/2014/main" id="{A0917C46-CD44-4859-9B83-6CCF4CDFEF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83825" y="1513867"/>
            <a:ext cx="334764" cy="334764"/>
          </a:xfrm>
          <a:prstGeom prst="rect">
            <a:avLst/>
          </a:prstGeom>
        </p:spPr>
      </p:pic>
    </p:spTree>
    <p:extLst>
      <p:ext uri="{BB962C8B-B14F-4D97-AF65-F5344CB8AC3E}">
        <p14:creationId xmlns:p14="http://schemas.microsoft.com/office/powerpoint/2010/main" val="2200419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p:txBody>
          <a:bodyPr>
            <a:normAutofit/>
          </a:bodyPr>
          <a:lstStyle/>
          <a:p>
            <a:r>
              <a:rPr lang="da-DK" sz="2400" b="1" i="0" u="none" strike="noStrike" baseline="0" dirty="0">
                <a:solidFill>
                  <a:srgbClr val="000000"/>
                </a:solidFill>
                <a:latin typeface="Verdana" panose="020B0604030504040204" pitchFamily="34" charset="0"/>
              </a:rPr>
              <a:t>Forebyggelse af arbejdsrelateret vold, trusler og krænkende handlinger </a:t>
            </a:r>
            <a:endParaRPr lang="da-DK" sz="2400" dirty="0"/>
          </a:p>
        </p:txBody>
      </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p:txBody>
          <a:bodyPr>
            <a:normAutofit lnSpcReduction="10000"/>
          </a:bodyPr>
          <a:lstStyle/>
          <a:p>
            <a:pPr marL="0" indent="0">
              <a:buNone/>
            </a:pPr>
            <a:r>
              <a:rPr lang="da-DK" sz="1800" b="0" i="0" u="none" strike="noStrike" baseline="0" dirty="0">
                <a:solidFill>
                  <a:srgbClr val="000000"/>
                </a:solidFill>
                <a:latin typeface="Verdana" panose="020B0604030504040204" pitchFamily="34" charset="0"/>
              </a:rPr>
              <a:t>Forebyggelse af arbejdsrelateret vold, trusler og krænkende handlinger afhænger af forholdene på den enkelte arbejdsplads. En række forhold kan have en forebyggende effekt. Det er blandt andet af betydning: </a:t>
            </a:r>
          </a:p>
          <a:p>
            <a:pPr marL="0" indent="0">
              <a:buNone/>
            </a:pPr>
            <a:r>
              <a:rPr lang="da-DK" sz="1800" b="0" i="0" u="none" strike="noStrike" baseline="0" dirty="0">
                <a:solidFill>
                  <a:srgbClr val="000000"/>
                </a:solidFill>
                <a:latin typeface="Verdana" panose="020B0604030504040204" pitchFamily="34" charset="0"/>
              </a:rPr>
              <a:t>• At arbejdspladskulturen er præget af åbenhed, interesse i kollegers ve og vel samt en fælles holdning til arbejdsrelateret vold, trusler og krænkende handlinger </a:t>
            </a:r>
          </a:p>
          <a:p>
            <a:pPr marL="0" indent="0">
              <a:buNone/>
            </a:pPr>
            <a:r>
              <a:rPr lang="da-DK" sz="1800" b="0" i="0" u="none" strike="noStrike" baseline="0" dirty="0">
                <a:solidFill>
                  <a:srgbClr val="000000"/>
                </a:solidFill>
                <a:latin typeface="Verdana" panose="020B0604030504040204" pitchFamily="34" charset="0"/>
              </a:rPr>
              <a:t>• At de fysiske rammer er rolige og venlige og er med til at skabe en god atmosfære </a:t>
            </a:r>
          </a:p>
          <a:p>
            <a:pPr marL="0" indent="0">
              <a:buNone/>
            </a:pPr>
            <a:r>
              <a:rPr lang="da-DK" sz="1800" b="0" i="0" u="none" strike="noStrike" baseline="0" dirty="0">
                <a:solidFill>
                  <a:srgbClr val="000000"/>
                </a:solidFill>
                <a:latin typeface="Verdana" panose="020B0604030504040204" pitchFamily="34" charset="0"/>
              </a:rPr>
              <a:t>• At medarbejderne er rustet til at kunne samarbejde med en bruger </a:t>
            </a:r>
          </a:p>
          <a:p>
            <a:pPr marL="0" indent="0">
              <a:buNone/>
            </a:pPr>
            <a:r>
              <a:rPr lang="da-DK" sz="1800" b="0" i="0" u="none" strike="noStrike" baseline="0" dirty="0">
                <a:solidFill>
                  <a:srgbClr val="000000"/>
                </a:solidFill>
                <a:latin typeface="Verdana" panose="020B0604030504040204" pitchFamily="34" charset="0"/>
              </a:rPr>
              <a:t>• At ledelsen har truffet de nødvendige sikkerhedsmæssige foranstaltninger for at beskytte medarbejderne, herunder indretning og mulighed for flugt i tilfælde af en episode </a:t>
            </a:r>
          </a:p>
          <a:p>
            <a:pPr marL="0" indent="0">
              <a:buNone/>
            </a:pPr>
            <a:r>
              <a:rPr lang="da-DK" sz="1800" b="0" i="0" u="none" strike="noStrike" baseline="0" dirty="0">
                <a:solidFill>
                  <a:srgbClr val="000000"/>
                </a:solidFill>
                <a:latin typeface="Verdana" panose="020B0604030504040204" pitchFamily="34" charset="0"/>
              </a:rPr>
              <a:t>• At medarbejderne får viden og indsigt til at kunne håndtere truende adfærd – ansatte der har kontakt med borgere kan f.eks. tilbydes kurser, hvor de lærer at håndtere vanskelige situationer </a:t>
            </a:r>
          </a:p>
          <a:p>
            <a:pPr marL="0" indent="0">
              <a:buNone/>
            </a:pPr>
            <a:r>
              <a:rPr lang="da-DK" sz="1800" b="0" i="0" u="none" strike="noStrike" baseline="0" dirty="0">
                <a:solidFill>
                  <a:srgbClr val="000000"/>
                </a:solidFill>
                <a:latin typeface="Verdana" panose="020B0604030504040204" pitchFamily="34" charset="0"/>
              </a:rPr>
              <a:t>• At ledelse og medarbejdere har viden til på en hensigtsmæssig måde at støtte en kollega, der har været udsat for en episode </a:t>
            </a:r>
            <a:endParaRPr lang="da-DK" dirty="0"/>
          </a:p>
        </p:txBody>
      </p:sp>
    </p:spTree>
    <p:extLst>
      <p:ext uri="{BB962C8B-B14F-4D97-AF65-F5344CB8AC3E}">
        <p14:creationId xmlns:p14="http://schemas.microsoft.com/office/powerpoint/2010/main" val="2117085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p:txBody>
          <a:bodyPr>
            <a:normAutofit/>
          </a:bodyPr>
          <a:lstStyle/>
          <a:p>
            <a:r>
              <a:rPr lang="da-DK" sz="2000" b="1" i="0" u="none" strike="noStrike" baseline="0" dirty="0">
                <a:solidFill>
                  <a:srgbClr val="000000"/>
                </a:solidFill>
                <a:latin typeface="Verdana" panose="020B0604030504040204" pitchFamily="34" charset="0"/>
              </a:rPr>
              <a:t>Håndtering af arbejdsrelateret vold, trusler og krænkende handlinger </a:t>
            </a:r>
            <a:endParaRPr lang="da-DK" sz="2000" dirty="0"/>
          </a:p>
        </p:txBody>
      </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a:xfrm>
            <a:off x="838200" y="1328468"/>
            <a:ext cx="10515600" cy="5164407"/>
          </a:xfrm>
        </p:spPr>
        <p:txBody>
          <a:bodyPr>
            <a:normAutofit fontScale="55000" lnSpcReduction="20000"/>
          </a:bodyPr>
          <a:lstStyle/>
          <a:p>
            <a:pPr marL="0" indent="0">
              <a:buNone/>
            </a:pPr>
            <a:r>
              <a:rPr lang="da-DK" sz="2500" b="0" i="0" u="none" strike="noStrike" baseline="0" dirty="0">
                <a:solidFill>
                  <a:srgbClr val="000000"/>
                </a:solidFill>
              </a:rPr>
              <a:t>Kollegial førstehjælp i form af øjeblikkelig omsorg for den voldsramte er vigtig. Det kan f.eks. dreje sig om: </a:t>
            </a:r>
          </a:p>
          <a:p>
            <a:pPr marL="0" indent="0">
              <a:buNone/>
            </a:pPr>
            <a:r>
              <a:rPr lang="da-DK" sz="2500" b="0" i="0" u="none" strike="noStrike" baseline="0" dirty="0">
                <a:solidFill>
                  <a:srgbClr val="000000"/>
                </a:solidFill>
              </a:rPr>
              <a:t>• Stop en aktuel voldshandling </a:t>
            </a:r>
          </a:p>
          <a:p>
            <a:pPr marL="0" indent="0">
              <a:buNone/>
            </a:pPr>
            <a:r>
              <a:rPr lang="da-DK" sz="2500" b="0" i="0" u="none" strike="noStrike" baseline="0" dirty="0">
                <a:solidFill>
                  <a:srgbClr val="000000"/>
                </a:solidFill>
              </a:rPr>
              <a:t>• Anvend kollegial førstehjælp </a:t>
            </a:r>
          </a:p>
          <a:p>
            <a:pPr marL="0" indent="0">
              <a:buNone/>
            </a:pPr>
            <a:r>
              <a:rPr lang="da-DK" sz="2500" b="0" i="0" u="none" strike="noStrike" baseline="0" dirty="0">
                <a:solidFill>
                  <a:srgbClr val="000000"/>
                </a:solidFill>
              </a:rPr>
              <a:t>• Efter episoden:</a:t>
            </a:r>
          </a:p>
          <a:p>
            <a:pPr marL="0" indent="0">
              <a:buNone/>
            </a:pPr>
            <a:r>
              <a:rPr lang="da-DK" sz="2500" dirty="0">
                <a:solidFill>
                  <a:srgbClr val="000000"/>
                </a:solidFill>
              </a:rPr>
              <a:t>	</a:t>
            </a:r>
            <a:r>
              <a:rPr lang="da-DK" sz="2500" b="0" i="0" u="none" strike="noStrike" baseline="0" dirty="0">
                <a:solidFill>
                  <a:srgbClr val="000000"/>
                </a:solidFill>
              </a:rPr>
              <a:t>Ikke at lade din kollega være alene </a:t>
            </a:r>
          </a:p>
          <a:p>
            <a:pPr marL="0" indent="0">
              <a:buNone/>
            </a:pPr>
            <a:r>
              <a:rPr lang="da-DK" sz="2500" b="0" i="0" u="none" strike="noStrike" baseline="0" dirty="0">
                <a:solidFill>
                  <a:srgbClr val="000000"/>
                </a:solidFill>
              </a:rPr>
              <a:t>	At skabe tryghed, men undgå omklamring </a:t>
            </a:r>
          </a:p>
          <a:p>
            <a:pPr marL="0" indent="0">
              <a:buNone/>
            </a:pPr>
            <a:r>
              <a:rPr lang="da-DK" sz="2500" dirty="0">
                <a:solidFill>
                  <a:srgbClr val="000000"/>
                </a:solidFill>
              </a:rPr>
              <a:t>	</a:t>
            </a:r>
            <a:r>
              <a:rPr lang="da-DK" sz="2500" b="0" i="0" u="none" strike="noStrike" baseline="0" dirty="0">
                <a:solidFill>
                  <a:srgbClr val="000000"/>
                </a:solidFill>
              </a:rPr>
              <a:t>At lade din kollega tale om, hvad der er sket, men pres ikke på </a:t>
            </a:r>
          </a:p>
          <a:p>
            <a:pPr marL="0" indent="0">
              <a:buNone/>
            </a:pPr>
            <a:r>
              <a:rPr lang="da-DK" sz="2500" b="0" i="0" u="none" strike="noStrike" baseline="0" dirty="0">
                <a:solidFill>
                  <a:srgbClr val="000000"/>
                </a:solidFill>
              </a:rPr>
              <a:t>	At undgå at bagatellisere episoden, undgå at kritisere og fortæl ikke selv anekdoter fra lignende situationer </a:t>
            </a:r>
          </a:p>
          <a:p>
            <a:pPr marL="0" indent="0">
              <a:buNone/>
            </a:pPr>
            <a:r>
              <a:rPr lang="da-DK" sz="2500" dirty="0">
                <a:solidFill>
                  <a:srgbClr val="000000"/>
                </a:solidFill>
              </a:rPr>
              <a:t>	</a:t>
            </a:r>
            <a:r>
              <a:rPr lang="da-DK" sz="2500" b="0" i="0" u="none" strike="noStrike" baseline="0" dirty="0">
                <a:solidFill>
                  <a:srgbClr val="000000"/>
                </a:solidFill>
              </a:rPr>
              <a:t>At være opmærksom på, at din kollega kan reagere anderledes end sædvanlig i dagene efter episoden </a:t>
            </a:r>
          </a:p>
          <a:p>
            <a:pPr marL="0" indent="0">
              <a:buNone/>
            </a:pPr>
            <a:r>
              <a:rPr lang="da-DK" sz="2500" dirty="0">
                <a:solidFill>
                  <a:srgbClr val="000000"/>
                </a:solidFill>
              </a:rPr>
              <a:t>	</a:t>
            </a:r>
            <a:r>
              <a:rPr lang="da-DK" sz="2500" b="0" i="0" u="none" strike="noStrike" baseline="0" dirty="0">
                <a:solidFill>
                  <a:srgbClr val="000000"/>
                </a:solidFill>
              </a:rPr>
              <a:t>At sørge for at din kollega heller ikke er alene derhjemme </a:t>
            </a:r>
          </a:p>
          <a:p>
            <a:pPr marL="0" indent="0">
              <a:buNone/>
            </a:pPr>
            <a:r>
              <a:rPr lang="da-DK" sz="2500" dirty="0">
                <a:solidFill>
                  <a:srgbClr val="000000"/>
                </a:solidFill>
              </a:rPr>
              <a:t>	</a:t>
            </a:r>
            <a:r>
              <a:rPr lang="da-DK" sz="2500" b="0" i="0" u="none" strike="noStrike" baseline="0" dirty="0">
                <a:solidFill>
                  <a:srgbClr val="000000"/>
                </a:solidFill>
              </a:rPr>
              <a:t>At hjælpe med evt. at kontakte din kollegas pårørende </a:t>
            </a:r>
          </a:p>
          <a:p>
            <a:pPr marL="0" indent="0">
              <a:buNone/>
            </a:pPr>
            <a:r>
              <a:rPr lang="da-DK" sz="2500" dirty="0">
                <a:solidFill>
                  <a:srgbClr val="000000"/>
                </a:solidFill>
              </a:rPr>
              <a:t>	</a:t>
            </a:r>
            <a:r>
              <a:rPr lang="da-DK" sz="2500" b="0" i="0" u="none" strike="noStrike" baseline="0" dirty="0">
                <a:solidFill>
                  <a:srgbClr val="000000"/>
                </a:solidFill>
              </a:rPr>
              <a:t>At give din kollega folderen ”Din ven/familiemedlem har været udsat for en voldelig episode” med hjem. Den indeholder både 	gode råd til den ramte og de pårørende: Din pårørende har været udsat for vold </a:t>
            </a:r>
          </a:p>
          <a:p>
            <a:pPr marL="0" indent="0">
              <a:buNone/>
            </a:pPr>
            <a:r>
              <a:rPr lang="da-DK" sz="2500" dirty="0">
                <a:solidFill>
                  <a:srgbClr val="000000"/>
                </a:solidFill>
              </a:rPr>
              <a:t>	</a:t>
            </a:r>
            <a:r>
              <a:rPr lang="da-DK" sz="2500" b="0" i="0" u="none" strike="noStrike" baseline="0" dirty="0">
                <a:solidFill>
                  <a:srgbClr val="000000"/>
                </a:solidFill>
              </a:rPr>
              <a:t>Professionel psykisk hjælp i form af krisesamtaler med en psykolog fra det rådgivningscenter, som Frederiksberg Kommune har 	aftale med </a:t>
            </a:r>
          </a:p>
          <a:p>
            <a:endParaRPr lang="da-DK" sz="2500" b="0" i="0" u="none" strike="noStrike" baseline="0" dirty="0">
              <a:solidFill>
                <a:srgbClr val="000000"/>
              </a:solidFill>
            </a:endParaRPr>
          </a:p>
          <a:p>
            <a:pPr marL="0" indent="0">
              <a:buNone/>
            </a:pPr>
            <a:r>
              <a:rPr lang="da-DK" sz="2500" b="0" i="0" u="none" strike="noStrike" baseline="0" dirty="0">
                <a:solidFill>
                  <a:srgbClr val="000000"/>
                </a:solidFill>
              </a:rPr>
              <a:t>Ledelsen anmelder voldsepisoden </a:t>
            </a:r>
          </a:p>
          <a:p>
            <a:pPr marL="0" indent="0">
              <a:buNone/>
            </a:pPr>
            <a:r>
              <a:rPr lang="da-DK" sz="2500" b="0" i="0" u="none" strike="noStrike" baseline="0" dirty="0">
                <a:solidFill>
                  <a:srgbClr val="000000"/>
                </a:solidFill>
              </a:rPr>
              <a:t>Ledelsen sikrer opfølgning så alle medarbejdere håndteres professionelt og der skabes læring af situationen </a:t>
            </a:r>
          </a:p>
          <a:p>
            <a:pPr marL="0" indent="0">
              <a:buNone/>
            </a:pPr>
            <a:r>
              <a:rPr lang="da-DK" sz="2500" b="0" i="0" u="none" strike="noStrike" baseline="0" dirty="0">
                <a:solidFill>
                  <a:srgbClr val="000000"/>
                </a:solidFill>
              </a:rPr>
              <a:t>Sikre den nødvendige hjælp til kollegaer/ledelse </a:t>
            </a:r>
          </a:p>
          <a:p>
            <a:pPr marL="0" indent="0">
              <a:buNone/>
            </a:pPr>
            <a:endParaRPr lang="da-DK" dirty="0"/>
          </a:p>
        </p:txBody>
      </p:sp>
    </p:spTree>
    <p:extLst>
      <p:ext uri="{BB962C8B-B14F-4D97-AF65-F5344CB8AC3E}">
        <p14:creationId xmlns:p14="http://schemas.microsoft.com/office/powerpoint/2010/main" val="4023916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p:txBody>
          <a:bodyPr/>
          <a:lstStyle/>
          <a:p>
            <a:r>
              <a:rPr lang="da-DK" sz="1800" b="1" i="0" u="none" strike="noStrike" baseline="0" dirty="0">
                <a:solidFill>
                  <a:srgbClr val="000000"/>
                </a:solidFill>
                <a:latin typeface="Verdana" panose="020B0604030504040204" pitchFamily="34" charset="0"/>
              </a:rPr>
              <a:t>Vold og trusler i fritiden </a:t>
            </a:r>
            <a:endParaRPr lang="da-DK" dirty="0"/>
          </a:p>
        </p:txBody>
      </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a:xfrm>
            <a:off x="838200" y="1328468"/>
            <a:ext cx="10515600" cy="5164407"/>
          </a:xfrm>
        </p:spPr>
        <p:txBody>
          <a:bodyPr>
            <a:normAutofit/>
          </a:bodyPr>
          <a:lstStyle/>
          <a:p>
            <a:pPr marL="0" indent="0">
              <a:buNone/>
            </a:pPr>
            <a:r>
              <a:rPr lang="da-DK" sz="1800" b="0" i="0" u="none" strike="noStrike" baseline="0" dirty="0">
                <a:solidFill>
                  <a:srgbClr val="000000"/>
                </a:solidFill>
                <a:latin typeface="Verdana" panose="020B0604030504040204" pitchFamily="34" charset="0"/>
              </a:rPr>
              <a:t>Fra 1. januar 2016 har arbejdspladserne pligt til at arbejde med risikoen for arbejdsrelateret vold, der kan ramme medarbejderne i fritiden. Hver lokale arbejdsplads (institution/afdeling) skal derfor overveje om det er relevant at udarbejde en lokal handleplan, der kan imødegå arbejdsrelateret vold uden for arbejdstiden </a:t>
            </a:r>
          </a:p>
          <a:p>
            <a:pPr marL="0" indent="0">
              <a:buNone/>
            </a:pPr>
            <a:r>
              <a:rPr lang="da-DK" sz="1800" b="0" i="0" u="none" strike="noStrike" baseline="0" dirty="0">
                <a:solidFill>
                  <a:srgbClr val="000000"/>
                </a:solidFill>
                <a:latin typeface="Verdana" panose="020B0604030504040204" pitchFamily="34" charset="0"/>
              </a:rPr>
              <a:t>I givet fald skal den lokale handleplan indeholde svar på: </a:t>
            </a:r>
          </a:p>
          <a:p>
            <a:pPr marL="0" indent="0">
              <a:buNone/>
            </a:pPr>
            <a:r>
              <a:rPr lang="da-DK" sz="1800" b="0" i="0" u="none" strike="noStrike" baseline="0" dirty="0">
                <a:solidFill>
                  <a:srgbClr val="000000"/>
                </a:solidFill>
                <a:latin typeface="Verdana" panose="020B0604030504040204" pitchFamily="34" charset="0"/>
              </a:rPr>
              <a:t>• Hvilken slags arbejdsrelateret vold kan en medarbejder møde i sin fritid </a:t>
            </a:r>
          </a:p>
          <a:p>
            <a:pPr marL="0" indent="0">
              <a:buNone/>
            </a:pPr>
            <a:r>
              <a:rPr lang="da-DK" sz="1800" b="0" i="0" u="none" strike="noStrike" baseline="0" dirty="0">
                <a:solidFill>
                  <a:srgbClr val="000000"/>
                </a:solidFill>
                <a:latin typeface="Verdana" panose="020B0604030504040204" pitchFamily="34" charset="0"/>
              </a:rPr>
              <a:t>• Hvordan klædes medarbejderne på til tilfældige møder med borgere og pårørende </a:t>
            </a:r>
          </a:p>
          <a:p>
            <a:pPr marL="0" indent="0">
              <a:buNone/>
            </a:pPr>
            <a:r>
              <a:rPr lang="da-DK" sz="1800" b="0" i="0" u="none" strike="noStrike" baseline="0" dirty="0">
                <a:solidFill>
                  <a:srgbClr val="000000"/>
                </a:solidFill>
                <a:latin typeface="Verdana" panose="020B0604030504040204" pitchFamily="34" charset="0"/>
              </a:rPr>
              <a:t>• Hvordan forebygges arbejdsrelateret vold i fritiden </a:t>
            </a:r>
          </a:p>
          <a:p>
            <a:pPr marL="0" indent="0">
              <a:buNone/>
            </a:pPr>
            <a:r>
              <a:rPr lang="da-DK" sz="1800" b="0" i="0" u="none" strike="noStrike" baseline="0" dirty="0">
                <a:solidFill>
                  <a:srgbClr val="000000"/>
                </a:solidFill>
                <a:latin typeface="Verdana" panose="020B0604030504040204" pitchFamily="34" charset="0"/>
              </a:rPr>
              <a:t>• Hvordan skal medarbejderen reagere ved arbejdsrelateret vold i fritiden </a:t>
            </a:r>
          </a:p>
          <a:p>
            <a:pPr marL="0" indent="0">
              <a:buNone/>
            </a:pPr>
            <a:r>
              <a:rPr lang="da-DK" b="1" dirty="0"/>
              <a:t>Anmeldelse af vold og trusler om vold</a:t>
            </a:r>
          </a:p>
          <a:p>
            <a:pPr marL="0" indent="0">
              <a:buNone/>
            </a:pPr>
            <a:r>
              <a:rPr lang="da-DK" sz="2400" dirty="0"/>
              <a:t>Alle voldsepisoder rettet mod medarbejdere i Frederiksberg Kommune, og som ikke er omfattet af dispensationsmulighederne, skal politianmeldes, og det er altid ledelsen der anmelder.</a:t>
            </a:r>
          </a:p>
        </p:txBody>
      </p:sp>
    </p:spTree>
    <p:extLst>
      <p:ext uri="{BB962C8B-B14F-4D97-AF65-F5344CB8AC3E}">
        <p14:creationId xmlns:p14="http://schemas.microsoft.com/office/powerpoint/2010/main" val="3504154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p:txBody>
          <a:bodyPr/>
          <a:lstStyle/>
          <a:p>
            <a:r>
              <a:rPr lang="da-DK" sz="1800" b="1" i="0" u="none" strike="noStrike" baseline="0" dirty="0">
                <a:solidFill>
                  <a:srgbClr val="000000"/>
                </a:solidFill>
                <a:latin typeface="Verdana" panose="020B0604030504040204" pitchFamily="34" charset="0"/>
              </a:rPr>
              <a:t>Dispensation i forhold til politianmeldelse af vold på arbejdspladsen </a:t>
            </a:r>
            <a:endParaRPr lang="da-DK" dirty="0"/>
          </a:p>
        </p:txBody>
      </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a:xfrm>
            <a:off x="838200" y="1328468"/>
            <a:ext cx="10515600" cy="5164407"/>
          </a:xfrm>
        </p:spPr>
        <p:txBody>
          <a:bodyPr>
            <a:normAutofit fontScale="85000" lnSpcReduction="20000"/>
          </a:bodyPr>
          <a:lstStyle/>
          <a:p>
            <a:pPr marL="0" indent="0">
              <a:buNone/>
            </a:pPr>
            <a:r>
              <a:rPr lang="da-DK" sz="1800" b="0" i="0" u="none" strike="noStrike" baseline="0" dirty="0">
                <a:solidFill>
                  <a:srgbClr val="000000"/>
                </a:solidFill>
                <a:latin typeface="Verdana" panose="020B0604030504040204" pitchFamily="34" charset="0"/>
              </a:rPr>
              <a:t>Nævnet kan navnlig fravige kravet om anmeldelse i følgende situationer: </a:t>
            </a:r>
          </a:p>
          <a:p>
            <a:pPr marL="0" indent="0">
              <a:buNone/>
            </a:pPr>
            <a:r>
              <a:rPr lang="da-DK" sz="1800" b="0" i="0" u="none" strike="noStrike" baseline="0" dirty="0">
                <a:solidFill>
                  <a:srgbClr val="000000"/>
                </a:solidFill>
                <a:latin typeface="Verdana" panose="020B0604030504040204" pitchFamily="34" charset="0"/>
              </a:rPr>
              <a:t>• Der er faldet dom over skadevolder, eller der er gennem anden retsforfølgning, som dog ikke har ført til tiltalerejsning, fastslået en sikker identitet på skadevolder. </a:t>
            </a:r>
          </a:p>
          <a:p>
            <a:endParaRPr lang="da-DK" sz="1800" b="0" i="0" u="none" strike="noStrike" baseline="0" dirty="0">
              <a:solidFill>
                <a:srgbClr val="000000"/>
              </a:solidFill>
              <a:latin typeface="Verdana" panose="020B0604030504040204" pitchFamily="34" charset="0"/>
            </a:endParaRPr>
          </a:p>
          <a:p>
            <a:pPr marL="0" indent="0">
              <a:buNone/>
            </a:pPr>
            <a:r>
              <a:rPr lang="da-DK" sz="1800" b="0" i="0" u="none" strike="noStrike" baseline="0" dirty="0">
                <a:solidFill>
                  <a:srgbClr val="000000"/>
                </a:solidFill>
                <a:latin typeface="Verdana" panose="020B0604030504040204" pitchFamily="34" charset="0"/>
              </a:rPr>
              <a:t>• Skadelidte har på grund af sin tilstand som følge af tilskadekomsten været ude af stand til at anmelde forholdet rettidigt. </a:t>
            </a:r>
          </a:p>
          <a:p>
            <a:endParaRPr lang="da-DK" sz="1800" b="0" i="0" u="none" strike="noStrike" baseline="0" dirty="0">
              <a:solidFill>
                <a:srgbClr val="000000"/>
              </a:solidFill>
              <a:latin typeface="Verdana" panose="020B0604030504040204" pitchFamily="34" charset="0"/>
            </a:endParaRPr>
          </a:p>
          <a:p>
            <a:pPr marL="0" indent="0">
              <a:buNone/>
            </a:pPr>
            <a:r>
              <a:rPr lang="da-DK" sz="1800" b="0" i="0" u="none" strike="noStrike" baseline="0" dirty="0">
                <a:solidFill>
                  <a:srgbClr val="000000"/>
                </a:solidFill>
                <a:latin typeface="Verdana" panose="020B0604030504040204" pitchFamily="34" charset="0"/>
              </a:rPr>
              <a:t>• Skadelidte har været indlagt på skadestue og/eller hospital de første 72 timer efter tilskadekomsten og har været optaget af lægeundersøgelser og/eller operation det meste af tiden. </a:t>
            </a:r>
          </a:p>
          <a:p>
            <a:endParaRPr lang="da-DK" sz="1800" b="0" i="0" u="none" strike="noStrike" baseline="0" dirty="0">
              <a:solidFill>
                <a:srgbClr val="000000"/>
              </a:solidFill>
              <a:latin typeface="Verdana" panose="020B0604030504040204" pitchFamily="34" charset="0"/>
            </a:endParaRPr>
          </a:p>
          <a:p>
            <a:pPr marL="0" indent="0">
              <a:buNone/>
            </a:pPr>
            <a:r>
              <a:rPr lang="da-DK" sz="1800" b="0" i="0" u="none" strike="noStrike" baseline="0" dirty="0">
                <a:solidFill>
                  <a:srgbClr val="000000"/>
                </a:solidFill>
                <a:latin typeface="Verdana" panose="020B0604030504040204" pitchFamily="34" charset="0"/>
              </a:rPr>
              <a:t>• Skadelidte tror indledningsvis med føje, men fejlagtigt, at der ikke er lidt et tab, eller at tabet kun er bagatelagtigt. </a:t>
            </a:r>
          </a:p>
          <a:p>
            <a:endParaRPr lang="da-DK" sz="1800" b="0" i="0" u="none" strike="noStrike" baseline="0" dirty="0">
              <a:solidFill>
                <a:srgbClr val="000000"/>
              </a:solidFill>
              <a:latin typeface="Verdana" panose="020B0604030504040204" pitchFamily="34" charset="0"/>
            </a:endParaRPr>
          </a:p>
          <a:p>
            <a:pPr marL="0" indent="0">
              <a:buNone/>
            </a:pPr>
            <a:r>
              <a:rPr lang="da-DK" sz="1800" b="0" i="0" u="none" strike="noStrike" baseline="0" dirty="0">
                <a:solidFill>
                  <a:srgbClr val="000000"/>
                </a:solidFill>
                <a:latin typeface="Verdana" panose="020B0604030504040204" pitchFamily="34" charset="0"/>
              </a:rPr>
              <a:t>• Skadelidte går med rimelighed ud fra eller har en berettiget forventning om, at forbrydelsen vil blive anmeldt fra anden side. </a:t>
            </a:r>
          </a:p>
          <a:p>
            <a:pPr algn="l"/>
            <a:endParaRPr lang="da-DK" sz="1800" b="0" i="0" u="none" strike="noStrike" baseline="0" dirty="0">
              <a:solidFill>
                <a:srgbClr val="000000"/>
              </a:solidFill>
              <a:latin typeface="Verdana" panose="020B0604030504040204" pitchFamily="34" charset="0"/>
            </a:endParaRPr>
          </a:p>
          <a:p>
            <a:r>
              <a:rPr lang="da-DK" sz="1800" b="1" i="0" u="none" strike="noStrike" baseline="0" dirty="0">
                <a:solidFill>
                  <a:srgbClr val="000000"/>
                </a:solidFill>
                <a:latin typeface="Verdana" panose="020B0604030504040204" pitchFamily="34" charset="0"/>
              </a:rPr>
              <a:t>Sager vedrørende pædagoger og/eller plejepersonale, der som følge af en straffelovsovertrædelse er kommet til skade i arbejdstiden, og hvor konkrete pædagogiske og/eller behandlingsmæssige hensyn taler imod politianmeldelse. Dokumentation herfor vil normalt kunne foreligge ved en udtalelse fra den ansattes arbejdsgiver, som fastslår, at der foreligger sådanne konkrete hensyn i den pågældende sag. </a:t>
            </a:r>
          </a:p>
          <a:p>
            <a:pPr marL="0" indent="0">
              <a:buNone/>
            </a:pPr>
            <a:endParaRPr lang="da-DK" sz="2400" dirty="0"/>
          </a:p>
        </p:txBody>
      </p:sp>
    </p:spTree>
    <p:extLst>
      <p:ext uri="{BB962C8B-B14F-4D97-AF65-F5344CB8AC3E}">
        <p14:creationId xmlns:p14="http://schemas.microsoft.com/office/powerpoint/2010/main" val="3972794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9">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a:xfrm>
            <a:off x="1179226" y="1594707"/>
            <a:ext cx="9833548" cy="1325563"/>
          </a:xfrm>
        </p:spPr>
        <p:txBody>
          <a:bodyPr anchor="b">
            <a:normAutofit/>
          </a:bodyPr>
          <a:lstStyle/>
          <a:p>
            <a:pPr algn="ctr"/>
            <a:br>
              <a:rPr lang="da-DK" sz="2800" b="0" i="0" u="none" strike="noStrike" baseline="0">
                <a:solidFill>
                  <a:schemeClr val="tx2"/>
                </a:solidFill>
                <a:latin typeface="Calibri" panose="020F0502020204030204" pitchFamily="34" charset="0"/>
              </a:rPr>
            </a:br>
            <a:r>
              <a:rPr lang="da-DK" sz="2800" b="1" i="0" u="none" strike="noStrike" baseline="0">
                <a:solidFill>
                  <a:schemeClr val="tx2"/>
                </a:solidFill>
                <a:latin typeface="Calibri" panose="020F0502020204030204" pitchFamily="34" charset="0"/>
              </a:rPr>
              <a:t>Handleberedskab i forbindelse med arbejdsrelateret vold, trusler og krænkende handlinger fra borgere </a:t>
            </a:r>
            <a:endParaRPr lang="da-DK" sz="2800">
              <a:solidFill>
                <a:schemeClr val="tx2"/>
              </a:solidFill>
            </a:endParaRPr>
          </a:p>
        </p:txBody>
      </p:sp>
      <p:grpSp>
        <p:nvGrpSpPr>
          <p:cNvPr id="12" name="Group 11">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a:xfrm>
            <a:off x="1179226" y="3329677"/>
            <a:ext cx="9833548" cy="2457269"/>
          </a:xfrm>
        </p:spPr>
        <p:txBody>
          <a:bodyPr>
            <a:normAutofit/>
          </a:bodyPr>
          <a:lstStyle/>
          <a:p>
            <a:endParaRPr lang="da-DK" sz="1100" b="0" i="0" u="none" strike="noStrike" baseline="0" dirty="0">
              <a:solidFill>
                <a:schemeClr val="tx2"/>
              </a:solidFill>
              <a:latin typeface="Calibri" panose="020F0502020204030204" pitchFamily="34" charset="0"/>
            </a:endParaRPr>
          </a:p>
          <a:p>
            <a:pPr marL="0" indent="0">
              <a:buNone/>
            </a:pPr>
            <a:r>
              <a:rPr lang="da-DK" sz="1100" b="1" i="0" u="none" strike="noStrike" baseline="0" dirty="0">
                <a:solidFill>
                  <a:schemeClr val="tx2"/>
                </a:solidFill>
                <a:latin typeface="Calibri" panose="020F0502020204030204" pitchFamily="34" charset="0"/>
              </a:rPr>
              <a:t>Hvad gør jeg som leder / medarbejder / kollega ved i forbindelse med arbejdsrelateret vold? </a:t>
            </a:r>
            <a:endParaRPr lang="da-DK" sz="1100" b="0" i="0" u="none" strike="noStrike" baseline="0" dirty="0">
              <a:solidFill>
                <a:schemeClr val="tx2"/>
              </a:solidFill>
              <a:latin typeface="Calibri" panose="020F0502020204030204" pitchFamily="34" charset="0"/>
            </a:endParaRPr>
          </a:p>
          <a:p>
            <a:pPr marL="0" indent="0">
              <a:buNone/>
            </a:pPr>
            <a:r>
              <a:rPr lang="da-DK" sz="1100" b="0" i="0" u="none" strike="noStrike" baseline="0" dirty="0">
                <a:solidFill>
                  <a:schemeClr val="tx2"/>
                </a:solidFill>
                <a:latin typeface="Calibri" panose="020F0502020204030204" pitchFamily="34" charset="0"/>
              </a:rPr>
              <a:t>Kollegial psykisk førstehjælp efter behov og umiddelbart efter episoden: </a:t>
            </a:r>
          </a:p>
          <a:p>
            <a:pPr marL="0" indent="0">
              <a:buNone/>
            </a:pPr>
            <a:r>
              <a:rPr lang="da-DK" sz="1100" b="0" i="0" u="none" strike="noStrike" baseline="0" dirty="0">
                <a:solidFill>
                  <a:schemeClr val="tx2"/>
                </a:solidFill>
                <a:latin typeface="Calibri" panose="020F0502020204030204" pitchFamily="34" charset="0"/>
              </a:rPr>
              <a:t>• Til tilskadekomne og evt. øvrige involverede. Ledsage tilskadekomne til skadestue, hvis det er påkrævet. </a:t>
            </a:r>
          </a:p>
          <a:p>
            <a:pPr marL="0" indent="0">
              <a:buNone/>
            </a:pPr>
            <a:r>
              <a:rPr lang="da-DK" sz="1100" b="0" i="0" u="none" strike="noStrike" baseline="0" dirty="0">
                <a:solidFill>
                  <a:schemeClr val="tx2"/>
                </a:solidFill>
                <a:latin typeface="Calibri" panose="020F0502020204030204" pitchFamily="34" charset="0"/>
              </a:rPr>
              <a:t>• Ledsage tilskadekomne til hjemmet efter behov. </a:t>
            </a:r>
          </a:p>
          <a:p>
            <a:pPr marL="0" indent="0">
              <a:buNone/>
            </a:pPr>
            <a:r>
              <a:rPr lang="da-DK" sz="1100" b="0" i="0" u="none" strike="noStrike" baseline="0" dirty="0">
                <a:solidFill>
                  <a:schemeClr val="tx2"/>
                </a:solidFill>
                <a:latin typeface="Calibri" panose="020F0502020204030204" pitchFamily="34" charset="0"/>
              </a:rPr>
              <a:t>• Leder/ledelsen tager stilling til, evt. i samråd med fx arbejdsmiljørepræsentant om professionel krisehjælp skal tilbydes, Frederiksberg Kommune har aftale med Dansk </a:t>
            </a:r>
            <a:r>
              <a:rPr lang="da-DK" sz="1100" b="0" i="0" u="none" strike="noStrike" baseline="0" dirty="0" err="1">
                <a:solidFill>
                  <a:schemeClr val="tx2"/>
                </a:solidFill>
                <a:latin typeface="Calibri" panose="020F0502020204030204" pitchFamily="34" charset="0"/>
              </a:rPr>
              <a:t>Erhvervspsykologi</a:t>
            </a:r>
            <a:r>
              <a:rPr lang="da-DK" sz="1100" b="0" i="0" u="none" strike="noStrike" baseline="0" dirty="0">
                <a:solidFill>
                  <a:schemeClr val="tx2"/>
                </a:solidFill>
                <a:latin typeface="Calibri" panose="020F0502020204030204" pitchFamily="34" charset="0"/>
              </a:rPr>
              <a:t>. </a:t>
            </a:r>
          </a:p>
          <a:p>
            <a:pPr marL="0" indent="0">
              <a:buNone/>
            </a:pPr>
            <a:r>
              <a:rPr lang="da-DK" sz="1100" b="0" i="0" u="none" strike="noStrike" baseline="0" dirty="0">
                <a:solidFill>
                  <a:schemeClr val="tx2"/>
                </a:solidFill>
                <a:latin typeface="Calibri" panose="020F0502020204030204" pitchFamily="34" charset="0"/>
              </a:rPr>
              <a:t>• Leder/ledelsen sørger for at indkalde afløser for den tilskadekomne, hvis det er nødvendigt. </a:t>
            </a:r>
          </a:p>
          <a:p>
            <a:pPr marL="0" indent="0">
              <a:buNone/>
            </a:pPr>
            <a:r>
              <a:rPr lang="da-DK" sz="1100" b="0" i="0" u="none" strike="noStrike" baseline="0" dirty="0">
                <a:solidFill>
                  <a:schemeClr val="tx2"/>
                </a:solidFill>
                <a:latin typeface="Calibri" panose="020F0502020204030204" pitchFamily="34" charset="0"/>
              </a:rPr>
              <a:t>• Give den tilskadekomne folder med gode råd til den ramte og de pårørende: Din pårørende har været udsat for vold </a:t>
            </a:r>
          </a:p>
          <a:p>
            <a:pPr marL="0" indent="0">
              <a:buNone/>
            </a:pPr>
            <a:endParaRPr lang="da-DK" sz="1100" dirty="0">
              <a:solidFill>
                <a:schemeClr val="tx2"/>
              </a:solidFill>
            </a:endParaRPr>
          </a:p>
        </p:txBody>
      </p:sp>
      <p:grpSp>
        <p:nvGrpSpPr>
          <p:cNvPr id="18" name="Group 17">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87251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p:txBody>
          <a:bodyPr/>
          <a:lstStyle/>
          <a:p>
            <a:br>
              <a:rPr lang="da-DK" sz="1800" b="0" i="0" u="none" strike="noStrike" baseline="0" dirty="0">
                <a:solidFill>
                  <a:srgbClr val="000000"/>
                </a:solidFill>
                <a:latin typeface="Calibri" panose="020F0502020204030204" pitchFamily="34" charset="0"/>
              </a:rPr>
            </a:br>
            <a:r>
              <a:rPr lang="da-DK" sz="2400" b="1" i="0" u="none" strike="noStrike" baseline="0" dirty="0">
                <a:solidFill>
                  <a:srgbClr val="000000"/>
                </a:solidFill>
                <a:latin typeface="Calibri" panose="020F0502020204030204" pitchFamily="34" charset="0"/>
              </a:rPr>
              <a:t>Handleberedskab i forbindelse med arbejdsrelateret vold, trusler og krænkende handlinger fra borgere </a:t>
            </a:r>
            <a:endParaRPr lang="da-DK" sz="2400" dirty="0"/>
          </a:p>
        </p:txBody>
      </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a:xfrm>
            <a:off x="838200" y="2001328"/>
            <a:ext cx="10515600" cy="4491547"/>
          </a:xfrm>
        </p:spPr>
        <p:txBody>
          <a:bodyPr>
            <a:normAutofit/>
          </a:bodyPr>
          <a:lstStyle/>
          <a:p>
            <a:pPr algn="l"/>
            <a:endParaRPr lang="da-DK" sz="1800" b="0" i="0" u="none" strike="noStrike" baseline="0" dirty="0">
              <a:solidFill>
                <a:srgbClr val="000000"/>
              </a:solidFill>
              <a:latin typeface="Calibri" panose="020F0502020204030204" pitchFamily="34" charset="0"/>
            </a:endParaRPr>
          </a:p>
          <a:p>
            <a:pPr marL="0" indent="0">
              <a:buNone/>
            </a:pPr>
            <a:r>
              <a:rPr lang="da-DK" sz="1800" b="1" i="0" u="none" strike="noStrike" baseline="0" dirty="0">
                <a:solidFill>
                  <a:srgbClr val="000000"/>
                </a:solidFill>
                <a:latin typeface="Calibri" panose="020F0502020204030204" pitchFamily="34" charset="0"/>
              </a:rPr>
              <a:t>Hvad gør jeg som leder efter episoden? Anmeldelse af arbejdsrelateret vold </a:t>
            </a:r>
            <a:endParaRPr lang="da-DK" sz="1800" b="0" i="0" u="none" strike="noStrike" baseline="0" dirty="0">
              <a:solidFill>
                <a:srgbClr val="000000"/>
              </a:solidFill>
              <a:latin typeface="Calibri" panose="020F0502020204030204" pitchFamily="34" charset="0"/>
            </a:endParaRPr>
          </a:p>
          <a:p>
            <a:pPr marL="0" indent="0">
              <a:buNone/>
            </a:pPr>
            <a:r>
              <a:rPr lang="da-DK" sz="1800" b="0" i="0" u="none" strike="noStrike" baseline="0" dirty="0">
                <a:solidFill>
                  <a:srgbClr val="000000"/>
                </a:solidFill>
                <a:latin typeface="Calibri" panose="020F0502020204030204" pitchFamily="34" charset="0"/>
              </a:rPr>
              <a:t>• Som leder har du pligt til at anmelde episoden som en arbejdsulykke i </a:t>
            </a:r>
            <a:r>
              <a:rPr lang="da-DK" sz="1800" b="0" i="0" u="none" strike="noStrike" baseline="0" dirty="0" err="1">
                <a:solidFill>
                  <a:srgbClr val="000000"/>
                </a:solidFill>
                <a:latin typeface="Calibri" panose="020F0502020204030204" pitchFamily="34" charset="0"/>
              </a:rPr>
              <a:t>SafetyNet</a:t>
            </a:r>
            <a:r>
              <a:rPr lang="da-DK" sz="1800" b="0" i="0" u="none" strike="noStrike" baseline="0" dirty="0">
                <a:solidFill>
                  <a:srgbClr val="000000"/>
                </a:solidFill>
                <a:latin typeface="Calibri" panose="020F0502020204030204" pitchFamily="34" charset="0"/>
              </a:rPr>
              <a:t> indenfor 14 dage, hvis der er fravær ud over tilskadekomstdagen. </a:t>
            </a:r>
          </a:p>
          <a:p>
            <a:pPr marL="0" indent="0">
              <a:buNone/>
            </a:pPr>
            <a:r>
              <a:rPr lang="da-DK" sz="1800" b="0" i="0" u="none" strike="noStrike" baseline="0" dirty="0">
                <a:solidFill>
                  <a:srgbClr val="000000"/>
                </a:solidFill>
                <a:latin typeface="Calibri" panose="020F0502020204030204" pitchFamily="34" charset="0"/>
              </a:rPr>
              <a:t>• Hvis der ikke har været fravær, registreres episoden i </a:t>
            </a:r>
            <a:r>
              <a:rPr lang="da-DK" sz="1800" b="0" i="0" u="none" strike="noStrike" baseline="0" dirty="0" err="1">
                <a:solidFill>
                  <a:srgbClr val="000000"/>
                </a:solidFill>
                <a:latin typeface="Calibri" panose="020F0502020204030204" pitchFamily="34" charset="0"/>
              </a:rPr>
              <a:t>SafetyNet</a:t>
            </a:r>
            <a:r>
              <a:rPr lang="da-DK" sz="1800" b="0" i="0" u="none" strike="noStrike" baseline="0" dirty="0">
                <a:solidFill>
                  <a:srgbClr val="000000"/>
                </a:solidFill>
                <a:latin typeface="Calibri" panose="020F0502020204030204" pitchFamily="34" charset="0"/>
              </a:rPr>
              <a:t> Single Sign On systemet. </a:t>
            </a:r>
          </a:p>
          <a:p>
            <a:pPr marL="0" indent="0">
              <a:buNone/>
            </a:pPr>
            <a:r>
              <a:rPr lang="da-DK" sz="1800" b="0" i="0" u="none" strike="noStrike" baseline="0" dirty="0">
                <a:solidFill>
                  <a:srgbClr val="000000"/>
                </a:solidFill>
                <a:latin typeface="Calibri" panose="020F0502020204030204" pitchFamily="34" charset="0"/>
              </a:rPr>
              <a:t>• Som leder har du pligt til indenfor 72 timer, at politianmelde episoder der falder ind under straffelovens betydning og som der ikke kan dispenseres for. </a:t>
            </a:r>
          </a:p>
          <a:p>
            <a:endParaRPr lang="da-DK" sz="1800" b="0" i="0" u="none" strike="noStrike" baseline="0" dirty="0">
              <a:solidFill>
                <a:srgbClr val="000000"/>
              </a:solidFill>
              <a:latin typeface="Calibri" panose="020F0502020204030204" pitchFamily="34" charset="0"/>
            </a:endParaRPr>
          </a:p>
          <a:p>
            <a:pPr marL="0" indent="0">
              <a:buNone/>
            </a:pPr>
            <a:r>
              <a:rPr lang="da-DK" sz="1800" b="1" i="0" u="none" strike="noStrike" baseline="0" dirty="0">
                <a:solidFill>
                  <a:srgbClr val="000000"/>
                </a:solidFill>
                <a:latin typeface="Calibri" panose="020F0502020204030204" pitchFamily="34" charset="0"/>
              </a:rPr>
              <a:t>Hvad gør leder og arbejdsmiljørepræsentanten (arbejdsmiljøgruppen)? </a:t>
            </a:r>
            <a:r>
              <a:rPr lang="da-DK" sz="1800" b="0" i="0" u="none" strike="noStrike" baseline="0" dirty="0">
                <a:solidFill>
                  <a:srgbClr val="000000"/>
                </a:solidFill>
                <a:latin typeface="Calibri" panose="020F0502020204030204" pitchFamily="34" charset="0"/>
              </a:rPr>
              <a:t>Arbejdsmiljøgruppen gennemgår hændelsen med henblik på at undgå gentagelse og forebygge fremad rettet. </a:t>
            </a:r>
          </a:p>
          <a:p>
            <a:pPr marL="0" indent="0">
              <a:buNone/>
            </a:pPr>
            <a:r>
              <a:rPr lang="da-DK" sz="1800" b="0" i="0" u="none" strike="noStrike" baseline="0" dirty="0">
                <a:solidFill>
                  <a:srgbClr val="000000"/>
                </a:solidFill>
                <a:latin typeface="Calibri" panose="020F0502020204030204" pitchFamily="34" charset="0"/>
              </a:rPr>
              <a:t>• Arbejdsmiljøgruppen informerer arbejdspladsen om episoden og hvilke umiddelbare tiltag der tages for at forhindre gentagelser, efter en konkret vurdering. </a:t>
            </a:r>
          </a:p>
          <a:p>
            <a:pPr marL="0" indent="0">
              <a:buNone/>
            </a:pPr>
            <a:endParaRPr lang="da-DK" sz="2400" dirty="0"/>
          </a:p>
        </p:txBody>
      </p:sp>
    </p:spTree>
    <p:extLst>
      <p:ext uri="{BB962C8B-B14F-4D97-AF65-F5344CB8AC3E}">
        <p14:creationId xmlns:p14="http://schemas.microsoft.com/office/powerpoint/2010/main" val="2248375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descr="Et billede, der indeholder tekst, skærmbillede, Font/skrifttype, nummer/tal&#10;&#10;Automatisk genereret beskrivelse">
            <a:extLst>
              <a:ext uri="{FF2B5EF4-FFF2-40B4-BE49-F238E27FC236}">
                <a16:creationId xmlns:a16="http://schemas.microsoft.com/office/drawing/2014/main" id="{D0B93392-FDA7-0740-F7EB-37741A104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689102"/>
            <a:ext cx="10905066" cy="5479794"/>
          </a:xfrm>
          <a:prstGeom prst="rect">
            <a:avLst/>
          </a:prstGeom>
        </p:spPr>
      </p:pic>
    </p:spTree>
    <p:extLst>
      <p:ext uri="{BB962C8B-B14F-4D97-AF65-F5344CB8AC3E}">
        <p14:creationId xmlns:p14="http://schemas.microsoft.com/office/powerpoint/2010/main" val="1704407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descr="Et billede, der indeholder tekst, skærmbillede, Font/skrifttype&#10;&#10;Automatisk genereret beskrivelse">
            <a:extLst>
              <a:ext uri="{FF2B5EF4-FFF2-40B4-BE49-F238E27FC236}">
                <a16:creationId xmlns:a16="http://schemas.microsoft.com/office/drawing/2014/main" id="{89408D98-5FC3-3323-C8AE-33AF8087F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275249"/>
            <a:ext cx="10905066" cy="4307500"/>
          </a:xfrm>
          <a:prstGeom prst="rect">
            <a:avLst/>
          </a:prstGeom>
        </p:spPr>
      </p:pic>
    </p:spTree>
    <p:extLst>
      <p:ext uri="{BB962C8B-B14F-4D97-AF65-F5344CB8AC3E}">
        <p14:creationId xmlns:p14="http://schemas.microsoft.com/office/powerpoint/2010/main" val="3788303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19B871D-6CCA-07A3-1CF9-2DE7EB42B2BF}"/>
              </a:ext>
            </a:extLst>
          </p:cNvPr>
          <p:cNvSpPr>
            <a:spLocks noGrp="1"/>
          </p:cNvSpPr>
          <p:nvPr>
            <p:ph type="title"/>
          </p:nvPr>
        </p:nvSpPr>
        <p:spPr>
          <a:xfrm>
            <a:off x="1383564" y="348865"/>
            <a:ext cx="9718111" cy="1576446"/>
          </a:xfrm>
        </p:spPr>
        <p:txBody>
          <a:bodyPr anchor="ctr">
            <a:normAutofit/>
          </a:bodyPr>
          <a:lstStyle/>
          <a:p>
            <a:br>
              <a:rPr lang="da-DK" sz="3400" b="0" i="0" u="none" strike="noStrike" baseline="0">
                <a:solidFill>
                  <a:srgbClr val="FFFFFF"/>
                </a:solidFill>
                <a:latin typeface="Calibri" panose="020F0502020204030204" pitchFamily="34" charset="0"/>
              </a:rPr>
            </a:br>
            <a:r>
              <a:rPr lang="da-DK" sz="3400" b="0" i="0" u="none" strike="noStrike" baseline="0">
                <a:solidFill>
                  <a:srgbClr val="FFFFFF"/>
                </a:solidFill>
                <a:latin typeface="Calibri" panose="020F0502020204030204" pitchFamily="34" charset="0"/>
              </a:rPr>
              <a:t> </a:t>
            </a:r>
            <a:r>
              <a:rPr lang="da-DK" sz="3400" b="1" i="0" u="none" strike="noStrike" baseline="0">
                <a:solidFill>
                  <a:srgbClr val="FFFFFF"/>
                </a:solidFill>
                <a:latin typeface="Calibri" panose="020F0502020204030204" pitchFamily="34" charset="0"/>
              </a:rPr>
              <a:t>Krænkende handlinger – overordnet retningslinje - indledning </a:t>
            </a:r>
            <a:endParaRPr lang="da-DK" sz="3400">
              <a:solidFill>
                <a:srgbClr val="FFFFFF"/>
              </a:solidFill>
            </a:endParaRPr>
          </a:p>
        </p:txBody>
      </p:sp>
      <p:graphicFrame>
        <p:nvGraphicFramePr>
          <p:cNvPr id="5" name="Pladsholder til indhold 2">
            <a:extLst>
              <a:ext uri="{FF2B5EF4-FFF2-40B4-BE49-F238E27FC236}">
                <a16:creationId xmlns:a16="http://schemas.microsoft.com/office/drawing/2014/main" id="{2A6D1E9D-38B3-1090-A27E-AA22E0A31294}"/>
              </a:ext>
            </a:extLst>
          </p:cNvPr>
          <p:cNvGraphicFramePr>
            <a:graphicFrameLocks noGrp="1"/>
          </p:cNvGraphicFramePr>
          <p:nvPr>
            <p:ph idx="1"/>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8146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B871D-6CCA-07A3-1CF9-2DE7EB42B2BF}"/>
              </a:ext>
            </a:extLst>
          </p:cNvPr>
          <p:cNvSpPr>
            <a:spLocks noGrp="1"/>
          </p:cNvSpPr>
          <p:nvPr>
            <p:ph type="title"/>
          </p:nvPr>
        </p:nvSpPr>
        <p:spPr/>
        <p:txBody>
          <a:bodyPr/>
          <a:lstStyle/>
          <a:p>
            <a:br>
              <a:rPr lang="da-DK" sz="1800" b="0" i="0" u="none" strike="noStrike" baseline="0" dirty="0">
                <a:solidFill>
                  <a:srgbClr val="000000"/>
                </a:solidFill>
                <a:latin typeface="Calibri" panose="020F0502020204030204" pitchFamily="34" charset="0"/>
              </a:rPr>
            </a:br>
            <a:r>
              <a:rPr lang="da-DK" sz="2400" b="1" i="0" u="none" strike="noStrike" baseline="0" dirty="0">
                <a:solidFill>
                  <a:srgbClr val="000000"/>
                </a:solidFill>
                <a:latin typeface="Calibri" panose="020F0502020204030204" pitchFamily="34" charset="0"/>
              </a:rPr>
              <a:t>Frederiksberg Kommunes retningslinje for krænkende handlinger (chikane, seksuel chikane, mobning m.v.) internt på arbejdspladsen. </a:t>
            </a:r>
            <a:endParaRPr lang="da-DK" sz="2400" dirty="0"/>
          </a:p>
        </p:txBody>
      </p:sp>
      <p:sp>
        <p:nvSpPr>
          <p:cNvPr id="3" name="Pladsholder til indhold 2">
            <a:extLst>
              <a:ext uri="{FF2B5EF4-FFF2-40B4-BE49-F238E27FC236}">
                <a16:creationId xmlns:a16="http://schemas.microsoft.com/office/drawing/2014/main" id="{F5F4623B-30EC-2A48-231B-F5AB5C24C9BE}"/>
              </a:ext>
            </a:extLst>
          </p:cNvPr>
          <p:cNvSpPr>
            <a:spLocks noGrp="1"/>
          </p:cNvSpPr>
          <p:nvPr>
            <p:ph idx="1"/>
          </p:nvPr>
        </p:nvSpPr>
        <p:spPr/>
        <p:txBody>
          <a:bodyPr>
            <a:normAutofit fontScale="92500" lnSpcReduction="20000"/>
          </a:bodyPr>
          <a:lstStyle/>
          <a:p>
            <a:pPr marL="0" indent="0">
              <a:buNone/>
            </a:pPr>
            <a:r>
              <a:rPr lang="da-DK" sz="1800" b="1" i="0" u="none" strike="noStrike" baseline="0" dirty="0">
                <a:solidFill>
                  <a:srgbClr val="000000"/>
                </a:solidFill>
                <a:latin typeface="Calibri" panose="020F0502020204030204" pitchFamily="34" charset="0"/>
              </a:rPr>
              <a:t>Krænkende handlinger i form af chikane</a:t>
            </a:r>
          </a:p>
          <a:p>
            <a:pPr marL="0" indent="0">
              <a:buNone/>
            </a:pPr>
            <a:r>
              <a:rPr lang="da-DK" sz="1800" b="0" i="0" u="none" strike="noStrike" baseline="0" dirty="0">
                <a:solidFill>
                  <a:srgbClr val="000000"/>
                </a:solidFill>
                <a:latin typeface="Calibri" panose="020F0502020204030204" pitchFamily="34" charset="0"/>
              </a:rPr>
              <a:t>er alle former for uønsket verbal, ikke-verbal eller fysisk adfærd som skaber et truende, fjendtligt, nedværdigende, ydmygende eller ubehageligt miljø. </a:t>
            </a:r>
          </a:p>
          <a:p>
            <a:pPr marL="0" indent="0">
              <a:buNone/>
            </a:pPr>
            <a:r>
              <a:rPr lang="da-DK" sz="1800" b="1" i="0" u="none" strike="noStrike" baseline="0" dirty="0">
                <a:solidFill>
                  <a:srgbClr val="000000"/>
                </a:solidFill>
                <a:latin typeface="Calibri" panose="020F0502020204030204" pitchFamily="34" charset="0"/>
              </a:rPr>
              <a:t>Krænkende handlinger i form af seksuel chikane</a:t>
            </a:r>
          </a:p>
          <a:p>
            <a:pPr marL="0" indent="0">
              <a:buNone/>
            </a:pPr>
            <a:r>
              <a:rPr lang="da-DK" sz="1800" b="0" i="0" u="none" strike="noStrike" baseline="0" dirty="0">
                <a:solidFill>
                  <a:srgbClr val="000000"/>
                </a:solidFill>
                <a:latin typeface="Calibri" panose="020F0502020204030204" pitchFamily="34" charset="0"/>
              </a:rPr>
              <a:t>er alle former for uønsket verbal, ikke-verbal eller fysisk adfærd med seksuelle undertoner, som krænker en persons værdighed, navnlig ved at skabe et truende, fjendtligt, nedværdigende, ydmygende eller ubehageligt miljø – både fysisk og psykisk. </a:t>
            </a:r>
          </a:p>
          <a:p>
            <a:pPr marL="0" indent="0">
              <a:buNone/>
            </a:pPr>
            <a:r>
              <a:rPr lang="da-DK" sz="1800" b="1" i="0" u="none" strike="noStrike" baseline="0" dirty="0">
                <a:solidFill>
                  <a:srgbClr val="000000"/>
                </a:solidFill>
                <a:latin typeface="Calibri" panose="020F0502020204030204" pitchFamily="34" charset="0"/>
              </a:rPr>
              <a:t>Krænkende handlinger i form af mobning </a:t>
            </a:r>
            <a:endParaRPr lang="da-DK" sz="1800" b="0" i="0" u="none" strike="noStrike" baseline="0" dirty="0">
              <a:solidFill>
                <a:srgbClr val="000000"/>
              </a:solidFill>
              <a:latin typeface="Calibri" panose="020F0502020204030204" pitchFamily="34" charset="0"/>
            </a:endParaRPr>
          </a:p>
          <a:p>
            <a:pPr marL="0" indent="0">
              <a:buNone/>
            </a:pPr>
            <a:r>
              <a:rPr lang="da-DK" sz="1800" b="0" i="0" u="none" strike="noStrike" baseline="0" dirty="0">
                <a:solidFill>
                  <a:srgbClr val="000000"/>
                </a:solidFill>
                <a:latin typeface="Calibri" panose="020F0502020204030204" pitchFamily="34" charset="0"/>
              </a:rPr>
              <a:t>Mobning er udtryk for manglende tolerance og udvisning af ringeagt for andre mennesker. Mobning er en adfærd, der kan være med til at ødelægge et andet menneskes selvrespekt og selvværd. </a:t>
            </a:r>
          </a:p>
          <a:p>
            <a:pPr marL="0" indent="0">
              <a:buNone/>
            </a:pPr>
            <a:r>
              <a:rPr lang="da-DK" sz="1800" b="0" i="0" u="none" strike="noStrike" baseline="0" dirty="0">
                <a:solidFill>
                  <a:srgbClr val="000000"/>
                </a:solidFill>
                <a:latin typeface="Calibri" panose="020F0502020204030204" pitchFamily="34" charset="0"/>
              </a:rPr>
              <a:t>Der er tale om mobning, når en eller flere personer regelmæssigt og over længere tid - eller gentagne gange på grov vis - udsætter en eller flere andre personer for krænkende handlinger, som vedkommende opfatter som sårende eller nedværdigende. De krænkende handlinger bliver dog først til mobning, når de personer, som de rettes mod, ikke er i stand til at forsvare sig effektivt imod dem. </a:t>
            </a:r>
          </a:p>
          <a:p>
            <a:pPr marL="0" indent="0">
              <a:buNone/>
            </a:pPr>
            <a:r>
              <a:rPr lang="da-DK" sz="1800" b="0" i="0" u="none" strike="noStrike" baseline="0" dirty="0">
                <a:solidFill>
                  <a:srgbClr val="000000"/>
                </a:solidFill>
                <a:latin typeface="Calibri" panose="020F0502020204030204" pitchFamily="34" charset="0"/>
              </a:rPr>
              <a:t>Det, der endvidere adskiller mobning fra andre måder at krænke på, er, at det altid er den eller de samme personer eller grupper af personer, der systematisk udsættes for de krænkende handlinger. Ligesom det ofte er den eller de samme personer, der udøver de krænkende handlinger. </a:t>
            </a:r>
            <a:endParaRPr lang="da-DK" dirty="0"/>
          </a:p>
        </p:txBody>
      </p:sp>
    </p:spTree>
    <p:extLst>
      <p:ext uri="{BB962C8B-B14F-4D97-AF65-F5344CB8AC3E}">
        <p14:creationId xmlns:p14="http://schemas.microsoft.com/office/powerpoint/2010/main" val="3156243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A61BF9A8-E8A8-4D60-B5E1-671E4A325A63}"/>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4A166162-27CF-4BB5-A3B4-02AF290994A7}"/>
              </a:ext>
            </a:extLst>
          </p:cNvPr>
          <p:cNvSpPr>
            <a:spLocks noGrp="1"/>
          </p:cNvSpPr>
          <p:nvPr>
            <p:ph idx="1"/>
          </p:nvPr>
        </p:nvSpPr>
        <p:spPr>
          <a:xfrm>
            <a:off x="1367624" y="2490436"/>
            <a:ext cx="9708995" cy="3567173"/>
          </a:xfrm>
        </p:spPr>
        <p:txBody>
          <a:bodyPr anchor="ctr">
            <a:normAutofit/>
          </a:bodyPr>
          <a:lstStyle/>
          <a:p>
            <a:pPr marL="0" indent="0">
              <a:buNone/>
            </a:pPr>
            <a:endParaRPr lang="da-DK" sz="2200" dirty="0"/>
          </a:p>
          <a:p>
            <a:pPr marL="342900" lvl="0" indent="-342900">
              <a:lnSpc>
                <a:spcPct val="150000"/>
              </a:lnSpc>
              <a:buFont typeface="+mj-lt"/>
              <a:buAutoNum type="arabicPeriod"/>
            </a:pPr>
            <a:r>
              <a:rPr lang="da-DK" sz="1800" b="1" dirty="0">
                <a:effectLst/>
                <a:ea typeface="Times New Roman" panose="02020603050405020304" pitchFamily="18" charset="0"/>
              </a:rPr>
              <a:t>REP 2024</a:t>
            </a:r>
          </a:p>
          <a:p>
            <a:pPr marL="342900" lvl="0" indent="-342900">
              <a:lnSpc>
                <a:spcPct val="150000"/>
              </a:lnSpc>
              <a:buFont typeface="+mj-lt"/>
              <a:buAutoNum type="arabicPeriod"/>
            </a:pPr>
            <a:r>
              <a:rPr lang="da-DK" sz="1800" dirty="0">
                <a:ea typeface="Times New Roman" panose="02020603050405020304" pitchFamily="18" charset="0"/>
              </a:rPr>
              <a:t>Korte Meddelelser</a:t>
            </a:r>
          </a:p>
          <a:p>
            <a:pPr marL="342900" marR="0" lvl="0" indent="-342900" algn="l" defTabSz="914400" rtl="0" eaLnBrk="1" fontAlgn="auto" latinLnBrk="0" hangingPunct="1">
              <a:lnSpc>
                <a:spcPct val="150000"/>
              </a:lnSpc>
              <a:spcBef>
                <a:spcPts val="1000"/>
              </a:spcBef>
              <a:spcAft>
                <a:spcPts val="0"/>
              </a:spcAft>
              <a:buClrTx/>
              <a:buSzTx/>
              <a:buFont typeface="+mj-lt"/>
              <a:buAutoNum type="arabicPeriod"/>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Retningslinjer om krænkende handlinger</a:t>
            </a:r>
            <a:endParaRPr lang="da-DK" sz="1800" dirty="0">
              <a:effectLst/>
              <a:ea typeface="Times New Roman" panose="02020603050405020304" pitchFamily="18" charset="0"/>
            </a:endParaRPr>
          </a:p>
          <a:p>
            <a:pPr marL="342900" lvl="0" indent="-342900">
              <a:lnSpc>
                <a:spcPct val="150000"/>
              </a:lnSpc>
              <a:buFont typeface="+mj-lt"/>
              <a:buAutoNum type="arabicPeriod"/>
            </a:pPr>
            <a:r>
              <a:rPr lang="da-DK" sz="1800" dirty="0">
                <a:effectLst/>
                <a:ea typeface="Times New Roman" panose="02020603050405020304" pitchFamily="18" charset="0"/>
              </a:rPr>
              <a:t>Velkomst runde – Nyt fra TR/institutionerne</a:t>
            </a:r>
          </a:p>
          <a:p>
            <a:pPr marL="342900" lvl="0" indent="-342900">
              <a:lnSpc>
                <a:spcPct val="150000"/>
              </a:lnSpc>
              <a:buFont typeface="+mj-lt"/>
              <a:buAutoNum type="arabicPeriod"/>
            </a:pPr>
            <a:r>
              <a:rPr lang="da-DK" sz="1800" dirty="0">
                <a:effectLst/>
                <a:ea typeface="Times New Roman" panose="02020603050405020304" pitchFamily="18" charset="0"/>
              </a:rPr>
              <a:t>Evt. </a:t>
            </a:r>
          </a:p>
          <a:p>
            <a:endParaRPr lang="da-DK" sz="2200" dirty="0"/>
          </a:p>
        </p:txBody>
      </p:sp>
    </p:spTree>
    <p:extLst>
      <p:ext uri="{BB962C8B-B14F-4D97-AF65-F5344CB8AC3E}">
        <p14:creationId xmlns:p14="http://schemas.microsoft.com/office/powerpoint/2010/main" val="1871715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B871D-6CCA-07A3-1CF9-2DE7EB42B2BF}"/>
              </a:ext>
            </a:extLst>
          </p:cNvPr>
          <p:cNvSpPr>
            <a:spLocks noGrp="1"/>
          </p:cNvSpPr>
          <p:nvPr>
            <p:ph type="title"/>
          </p:nvPr>
        </p:nvSpPr>
        <p:spPr/>
        <p:txBody>
          <a:bodyPr/>
          <a:lstStyle/>
          <a:p>
            <a:br>
              <a:rPr lang="da-DK" sz="1800" b="0" i="0" u="none" strike="noStrike" baseline="0" dirty="0">
                <a:solidFill>
                  <a:srgbClr val="000000"/>
                </a:solidFill>
                <a:latin typeface="Calibri" panose="020F0502020204030204" pitchFamily="34" charset="0"/>
              </a:rPr>
            </a:br>
            <a:r>
              <a:rPr lang="da-DK" sz="2400" b="1" i="0" u="none" strike="noStrike" baseline="0" dirty="0">
                <a:solidFill>
                  <a:srgbClr val="000000"/>
                </a:solidFill>
                <a:latin typeface="Calibri" panose="020F0502020204030204" pitchFamily="34" charset="0"/>
              </a:rPr>
              <a:t>Leders og medarbejders ansvar </a:t>
            </a:r>
            <a:endParaRPr lang="da-DK" sz="2400" dirty="0"/>
          </a:p>
        </p:txBody>
      </p:sp>
      <p:sp>
        <p:nvSpPr>
          <p:cNvPr id="3" name="Pladsholder til indhold 2">
            <a:extLst>
              <a:ext uri="{FF2B5EF4-FFF2-40B4-BE49-F238E27FC236}">
                <a16:creationId xmlns:a16="http://schemas.microsoft.com/office/drawing/2014/main" id="{F5F4623B-30EC-2A48-231B-F5AB5C24C9BE}"/>
              </a:ext>
            </a:extLst>
          </p:cNvPr>
          <p:cNvSpPr>
            <a:spLocks noGrp="1"/>
          </p:cNvSpPr>
          <p:nvPr>
            <p:ph idx="1"/>
          </p:nvPr>
        </p:nvSpPr>
        <p:spPr/>
        <p:txBody>
          <a:bodyPr>
            <a:normAutofit/>
          </a:bodyPr>
          <a:lstStyle/>
          <a:p>
            <a:pPr marL="0" indent="0">
              <a:buNone/>
            </a:pPr>
            <a:r>
              <a:rPr lang="da-DK" sz="1800" b="0" i="0" u="none" strike="noStrike" baseline="0" dirty="0">
                <a:solidFill>
                  <a:srgbClr val="000000"/>
                </a:solidFill>
                <a:latin typeface="Calibri" panose="020F0502020204030204" pitchFamily="34" charset="0"/>
              </a:rPr>
              <a:t>Alle medarbejdere og ledere har et ansvar for: </a:t>
            </a:r>
          </a:p>
          <a:p>
            <a:pPr marL="0" indent="0">
              <a:buNone/>
            </a:pPr>
            <a:r>
              <a:rPr lang="da-DK" sz="1800" b="0" i="0" u="none" strike="noStrike" baseline="0" dirty="0">
                <a:solidFill>
                  <a:srgbClr val="000000"/>
                </a:solidFill>
                <a:latin typeface="Calibri" panose="020F0502020204030204" pitchFamily="34" charset="0"/>
              </a:rPr>
              <a:t>• At krænkende handlinger ikke finder sted </a:t>
            </a:r>
          </a:p>
          <a:p>
            <a:pPr marL="0" indent="0">
              <a:buNone/>
            </a:pPr>
            <a:r>
              <a:rPr lang="da-DK" sz="1800" b="0" i="0" u="none" strike="noStrike" baseline="0" dirty="0">
                <a:solidFill>
                  <a:srgbClr val="000000"/>
                </a:solidFill>
                <a:latin typeface="Calibri" panose="020F0502020204030204" pitchFamily="34" charset="0"/>
              </a:rPr>
              <a:t>• At gøre opmærksom på hvis det sker </a:t>
            </a:r>
          </a:p>
          <a:p>
            <a:pPr marL="0" indent="0">
              <a:buNone/>
            </a:pPr>
            <a:r>
              <a:rPr lang="da-DK" sz="1800" b="0" i="0" u="none" strike="noStrike" baseline="0" dirty="0">
                <a:solidFill>
                  <a:srgbClr val="000000"/>
                </a:solidFill>
                <a:latin typeface="Calibri" panose="020F0502020204030204" pitchFamily="34" charset="0"/>
              </a:rPr>
              <a:t>• Generelt medvirke til en ordentlig og professionel omgangstone på arbejdspladsen </a:t>
            </a:r>
          </a:p>
          <a:p>
            <a:pPr marL="0" indent="0">
              <a:buNone/>
            </a:pPr>
            <a:r>
              <a:rPr lang="da-DK" sz="1800" b="0" i="0" u="none" strike="noStrike" baseline="0" dirty="0">
                <a:solidFill>
                  <a:srgbClr val="000000"/>
                </a:solidFill>
                <a:latin typeface="Calibri" panose="020F0502020204030204" pitchFamily="34" charset="0"/>
              </a:rPr>
              <a:t>• Lederne skal varetager deres særlige ansvar for at sikre et godt psykosocialt arbejdsmiljø inden for deres område. </a:t>
            </a:r>
          </a:p>
          <a:p>
            <a:endParaRPr lang="da-DK" sz="1800" b="0" i="0" u="none" strike="noStrike" baseline="0" dirty="0">
              <a:solidFill>
                <a:srgbClr val="000000"/>
              </a:solidFill>
              <a:latin typeface="Calibri" panose="020F0502020204030204" pitchFamily="34" charset="0"/>
            </a:endParaRPr>
          </a:p>
          <a:p>
            <a:pPr marL="0" indent="0">
              <a:buNone/>
            </a:pPr>
            <a:r>
              <a:rPr lang="da-DK" sz="1800" b="1" i="0" u="none" strike="noStrike" baseline="0" dirty="0">
                <a:solidFill>
                  <a:srgbClr val="000000"/>
                </a:solidFill>
                <a:latin typeface="Calibri" panose="020F0502020204030204" pitchFamily="34" charset="0"/>
              </a:rPr>
              <a:t>Ledelsen har som en rollemodel et særligt ansvar for at gå forrest og sikre, at oplevelsen af krænkende handlinger bliver taget alvorligt og håndteret med fokus på alle parter i sagen. </a:t>
            </a:r>
            <a:endParaRPr lang="da-DK" b="1" dirty="0"/>
          </a:p>
        </p:txBody>
      </p:sp>
    </p:spTree>
    <p:extLst>
      <p:ext uri="{BB962C8B-B14F-4D97-AF65-F5344CB8AC3E}">
        <p14:creationId xmlns:p14="http://schemas.microsoft.com/office/powerpoint/2010/main" val="2722611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B871D-6CCA-07A3-1CF9-2DE7EB42B2BF}"/>
              </a:ext>
            </a:extLst>
          </p:cNvPr>
          <p:cNvSpPr>
            <a:spLocks noGrp="1"/>
          </p:cNvSpPr>
          <p:nvPr>
            <p:ph type="title"/>
          </p:nvPr>
        </p:nvSpPr>
        <p:spPr/>
        <p:txBody>
          <a:bodyPr/>
          <a:lstStyle/>
          <a:p>
            <a:br>
              <a:rPr lang="da-DK" sz="1800" b="0" i="0" u="none" strike="noStrike" baseline="0" dirty="0">
                <a:solidFill>
                  <a:srgbClr val="000000"/>
                </a:solidFill>
                <a:latin typeface="Calibri" panose="020F0502020204030204" pitchFamily="34" charset="0"/>
              </a:rPr>
            </a:br>
            <a:r>
              <a:rPr lang="da-DK" sz="1800" b="1" i="0" u="none" strike="noStrike" baseline="0" dirty="0">
                <a:solidFill>
                  <a:srgbClr val="000000"/>
                </a:solidFill>
                <a:latin typeface="Calibri" panose="020F0502020204030204" pitchFamily="34" charset="0"/>
              </a:rPr>
              <a:t>MED-organisationens ansvar </a:t>
            </a:r>
            <a:endParaRPr lang="da-DK" dirty="0"/>
          </a:p>
        </p:txBody>
      </p:sp>
      <p:sp>
        <p:nvSpPr>
          <p:cNvPr id="3" name="Pladsholder til indhold 2">
            <a:extLst>
              <a:ext uri="{FF2B5EF4-FFF2-40B4-BE49-F238E27FC236}">
                <a16:creationId xmlns:a16="http://schemas.microsoft.com/office/drawing/2014/main" id="{F5F4623B-30EC-2A48-231B-F5AB5C24C9BE}"/>
              </a:ext>
            </a:extLst>
          </p:cNvPr>
          <p:cNvSpPr>
            <a:spLocks noGrp="1"/>
          </p:cNvSpPr>
          <p:nvPr>
            <p:ph idx="1"/>
          </p:nvPr>
        </p:nvSpPr>
        <p:spPr/>
        <p:txBody>
          <a:bodyPr>
            <a:normAutofit fontScale="92500" lnSpcReduction="10000"/>
          </a:bodyPr>
          <a:lstStyle/>
          <a:p>
            <a:pPr marL="0" indent="0">
              <a:buNone/>
            </a:pPr>
            <a:r>
              <a:rPr lang="da-DK" sz="1800" b="1" i="0" u="none" strike="noStrike" baseline="0" dirty="0">
                <a:solidFill>
                  <a:srgbClr val="000000"/>
                </a:solidFill>
                <a:latin typeface="Calibri" panose="020F0502020204030204" pitchFamily="34" charset="0"/>
              </a:rPr>
              <a:t>Det enkelte lokal-MED skal i forhold til forebyggelse og identifikation sikre at</a:t>
            </a:r>
            <a:r>
              <a:rPr lang="da-DK" sz="1800" b="0" i="0" u="none" strike="noStrike" baseline="0" dirty="0">
                <a:solidFill>
                  <a:srgbClr val="000000"/>
                </a:solidFill>
                <a:latin typeface="Calibri" panose="020F0502020204030204" pitchFamily="34" charset="0"/>
              </a:rPr>
              <a:t>: </a:t>
            </a:r>
          </a:p>
          <a:p>
            <a:pPr marL="0" indent="0">
              <a:buNone/>
            </a:pPr>
            <a:r>
              <a:rPr lang="da-DK" sz="1800" b="0" i="0" u="none" strike="noStrike" baseline="0" dirty="0">
                <a:solidFill>
                  <a:srgbClr val="000000"/>
                </a:solidFill>
                <a:latin typeface="Calibri" panose="020F0502020204030204" pitchFamily="34" charset="0"/>
              </a:rPr>
              <a:t>• Omsætte denne retningslinje for krænkende handlinger, til det lokale behov </a:t>
            </a:r>
          </a:p>
          <a:p>
            <a:pPr marL="0" indent="0">
              <a:buNone/>
            </a:pPr>
            <a:r>
              <a:rPr lang="da-DK" sz="1800" b="0" i="0" u="none" strike="noStrike" baseline="0" dirty="0">
                <a:solidFill>
                  <a:srgbClr val="000000"/>
                </a:solidFill>
                <a:latin typeface="Calibri" panose="020F0502020204030204" pitchFamily="34" charset="0"/>
              </a:rPr>
              <a:t>• Arbejdspladsen vurderer og kortlægger omfanget af krænkende handlinger, hvilket kan ske gennem APV, trivselsmålinger eller anden form for kortlægning. </a:t>
            </a:r>
          </a:p>
          <a:p>
            <a:pPr marL="0" indent="0">
              <a:buNone/>
            </a:pPr>
            <a:r>
              <a:rPr lang="da-DK" sz="1800" b="0" i="0" u="none" strike="noStrike" baseline="0" dirty="0">
                <a:solidFill>
                  <a:srgbClr val="000000"/>
                </a:solidFill>
                <a:latin typeface="Calibri" panose="020F0502020204030204" pitchFamily="34" charset="0"/>
              </a:rPr>
              <a:t>• MED-udvalget i samarbejde med arbejdsmiljøgrupperne overordnet, drøfter omfanget af krænkende handlinger, med henblik på at finde relevante forebyggelsestiltag og vurdere om de valgte tiltag er effektive, f.eks. i forbindelse med APV, trivselsmålinger og den årlige arbejdsmiljødrøftelse. </a:t>
            </a:r>
          </a:p>
          <a:p>
            <a:pPr marL="0" indent="0" algn="l">
              <a:buNone/>
            </a:pPr>
            <a:r>
              <a:rPr lang="da-DK" sz="1800" b="1" i="0" u="none" strike="noStrike" baseline="0" dirty="0">
                <a:solidFill>
                  <a:srgbClr val="000000"/>
                </a:solidFill>
                <a:latin typeface="Calibri" panose="020F0502020204030204" pitchFamily="34" charset="0"/>
              </a:rPr>
              <a:t>skal MED-udvalget sikre at der på arbejdspladsen sker forebyggende tiltag mod krænkende handlinger, ved f.eks. at: </a:t>
            </a:r>
            <a:endParaRPr lang="da-DK" sz="1800" b="1" i="0" u="none" strike="noStrike" baseline="0" dirty="0">
              <a:solidFill>
                <a:srgbClr val="000000"/>
              </a:solidFill>
              <a:latin typeface="Symbol" panose="05050102010706020507" pitchFamily="18" charset="2"/>
            </a:endParaRPr>
          </a:p>
          <a:p>
            <a:r>
              <a:rPr lang="da-DK" sz="1800" b="0" i="0" u="none" strike="noStrike" baseline="0" dirty="0">
                <a:solidFill>
                  <a:srgbClr val="000000"/>
                </a:solidFill>
                <a:latin typeface="Calibri" panose="020F0502020204030204" pitchFamily="34" charset="0"/>
              </a:rPr>
              <a:t>Udvikle en organisationskultur med normer og værdier, som aktivt modvirker krænkende handlinger, herunder mobning og seksuel chikane. Det kræver, at hele arbejdspladsen - især ledelsen - har klare og synlige værdier og holdninger, som formidles både i målsætninger, regler og i praktisk handling. </a:t>
            </a:r>
          </a:p>
          <a:p>
            <a:r>
              <a:rPr lang="da-DK" sz="1800" b="0" i="0" u="none" strike="noStrike" baseline="0" dirty="0">
                <a:solidFill>
                  <a:srgbClr val="000000"/>
                </a:solidFill>
                <a:latin typeface="Calibri" panose="020F0502020204030204" pitchFamily="34" charset="0"/>
              </a:rPr>
              <a:t>Ledere, medarbejdere, tillidsrepræsentanter og arbejdsmiljørepræsentanter, tager ansvar for at bidrage til god trivsel, gode samarbejdsrelationer, en respektfuld omgangstone og tryghed på arbejdspladsen. </a:t>
            </a:r>
          </a:p>
          <a:p>
            <a:r>
              <a:rPr lang="da-DK" sz="1800" b="0" i="0" u="none" strike="noStrike" baseline="0" dirty="0">
                <a:solidFill>
                  <a:srgbClr val="000000"/>
                </a:solidFill>
                <a:latin typeface="Calibri" panose="020F0502020204030204" pitchFamily="34" charset="0"/>
              </a:rPr>
              <a:t>Der løbende arbejdes systematisk og forbyggende, herunder tæt opfølgning ift. håndtering af krænkende handlinger. </a:t>
            </a:r>
          </a:p>
          <a:p>
            <a:endParaRPr lang="da-DK" sz="18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681808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B871D-6CCA-07A3-1CF9-2DE7EB42B2BF}"/>
              </a:ext>
            </a:extLst>
          </p:cNvPr>
          <p:cNvSpPr>
            <a:spLocks noGrp="1"/>
          </p:cNvSpPr>
          <p:nvPr>
            <p:ph type="title"/>
          </p:nvPr>
        </p:nvSpPr>
        <p:spPr/>
        <p:txBody>
          <a:bodyPr/>
          <a:lstStyle/>
          <a:p>
            <a:br>
              <a:rPr lang="da-DK" sz="1800" b="0" i="0" u="none" strike="noStrike" baseline="0" dirty="0">
                <a:solidFill>
                  <a:srgbClr val="000000"/>
                </a:solidFill>
                <a:latin typeface="Calibri" panose="020F0502020204030204" pitchFamily="34" charset="0"/>
              </a:rPr>
            </a:br>
            <a:r>
              <a:rPr lang="da-DK" sz="1800" b="1" i="0" u="none" strike="noStrike" baseline="0" dirty="0">
                <a:solidFill>
                  <a:srgbClr val="000000"/>
                </a:solidFill>
                <a:latin typeface="Calibri" panose="020F0502020204030204" pitchFamily="34" charset="0"/>
              </a:rPr>
              <a:t>Anmeldelse af krænkende handlinger som arbejdsulykke </a:t>
            </a:r>
            <a:endParaRPr lang="da-DK" dirty="0"/>
          </a:p>
        </p:txBody>
      </p:sp>
      <p:sp>
        <p:nvSpPr>
          <p:cNvPr id="3" name="Pladsholder til indhold 2">
            <a:extLst>
              <a:ext uri="{FF2B5EF4-FFF2-40B4-BE49-F238E27FC236}">
                <a16:creationId xmlns:a16="http://schemas.microsoft.com/office/drawing/2014/main" id="{F5F4623B-30EC-2A48-231B-F5AB5C24C9BE}"/>
              </a:ext>
            </a:extLst>
          </p:cNvPr>
          <p:cNvSpPr>
            <a:spLocks noGrp="1"/>
          </p:cNvSpPr>
          <p:nvPr>
            <p:ph idx="1"/>
          </p:nvPr>
        </p:nvSpPr>
        <p:spPr/>
        <p:txBody>
          <a:bodyPr>
            <a:normAutofit/>
          </a:bodyPr>
          <a:lstStyle/>
          <a:p>
            <a:pPr algn="l"/>
            <a:endParaRPr lang="da-DK" sz="1800" b="0" i="0" u="none" strike="noStrike" baseline="0" dirty="0">
              <a:solidFill>
                <a:srgbClr val="000000"/>
              </a:solidFill>
              <a:latin typeface="Symbol" panose="05050102010706020507" pitchFamily="18" charset="2"/>
            </a:endParaRPr>
          </a:p>
          <a:p>
            <a:r>
              <a:rPr lang="da-DK" sz="1800" b="0" i="0" u="none" strike="noStrike" baseline="0" dirty="0">
                <a:solidFill>
                  <a:srgbClr val="000000"/>
                </a:solidFill>
                <a:latin typeface="Calibri" panose="020F0502020204030204" pitchFamily="34" charset="0"/>
              </a:rPr>
              <a:t>En enkeltstående krænkende handling, der har medført fysisk eller psykisk personskade, er en </a:t>
            </a:r>
            <a:r>
              <a:rPr lang="da-DK" sz="1800" b="1" i="0" u="none" strike="noStrike" baseline="0" dirty="0">
                <a:solidFill>
                  <a:srgbClr val="000000"/>
                </a:solidFill>
                <a:latin typeface="Calibri" panose="020F0502020204030204" pitchFamily="34" charset="0"/>
              </a:rPr>
              <a:t>arbejdsulykke</a:t>
            </a:r>
            <a:r>
              <a:rPr lang="da-DK" sz="1800" b="0" i="0" u="none" strike="noStrike" baseline="0" dirty="0">
                <a:solidFill>
                  <a:srgbClr val="000000"/>
                </a:solidFill>
                <a:latin typeface="Calibri" panose="020F0502020204030204" pitchFamily="34" charset="0"/>
              </a:rPr>
              <a:t>. </a:t>
            </a:r>
            <a:r>
              <a:rPr lang="da-DK" sz="1800" b="1" i="0" u="none" strike="noStrike" baseline="0" dirty="0">
                <a:solidFill>
                  <a:srgbClr val="000000"/>
                </a:solidFill>
                <a:latin typeface="Calibri" panose="020F0502020204030204" pitchFamily="34" charset="0"/>
              </a:rPr>
              <a:t>Arbejdsgiveren skal anmelde</a:t>
            </a:r>
            <a:r>
              <a:rPr lang="da-DK" sz="1800" b="0" i="0" u="none" strike="noStrike" baseline="0" dirty="0">
                <a:solidFill>
                  <a:srgbClr val="000000"/>
                </a:solidFill>
                <a:latin typeface="Calibri" panose="020F0502020204030204" pitchFamily="34" charset="0"/>
              </a:rPr>
              <a:t> den som en arbejdsulykke, hvis den medfører fravær ud over den dag, hvor den fandt sted. Anmeldelsen skal ske senest ni dage efter første fraværsdag. Vær opmærksom på, at der kan opstå fravær senere end den dag, hvor den krænkende handling fandt sted, og at arbejdsgiverens anmeldepligt også gælder i disse tilfælde. </a:t>
            </a:r>
          </a:p>
          <a:p>
            <a:r>
              <a:rPr lang="da-DK" sz="1800" b="0" i="0" u="none" strike="noStrike" baseline="0" dirty="0">
                <a:solidFill>
                  <a:srgbClr val="000000"/>
                </a:solidFill>
                <a:latin typeface="Calibri" panose="020F0502020204030204" pitchFamily="34" charset="0"/>
              </a:rPr>
              <a:t>Krænkende handlinger, der har medført fysisk eller psykisk personskade, foregået over længere tid, betragtes det ikke som en arbejdsulykke, men som en </a:t>
            </a:r>
            <a:r>
              <a:rPr lang="da-DK" sz="1800" b="1" i="0" u="none" strike="noStrike" baseline="0" dirty="0">
                <a:solidFill>
                  <a:srgbClr val="000000"/>
                </a:solidFill>
                <a:latin typeface="Calibri" panose="020F0502020204030204" pitchFamily="34" charset="0"/>
              </a:rPr>
              <a:t>erhvervssygdom</a:t>
            </a:r>
            <a:r>
              <a:rPr lang="da-DK" sz="1800" b="0" i="0" u="none" strike="noStrike" baseline="0" dirty="0">
                <a:solidFill>
                  <a:srgbClr val="000000"/>
                </a:solidFill>
                <a:latin typeface="Calibri" panose="020F0502020204030204" pitchFamily="34" charset="0"/>
              </a:rPr>
              <a:t>. I disse tilfælde er </a:t>
            </a:r>
            <a:r>
              <a:rPr lang="da-DK" sz="1800" b="1" i="0" u="none" strike="noStrike" baseline="0" dirty="0">
                <a:solidFill>
                  <a:srgbClr val="000000"/>
                </a:solidFill>
                <a:latin typeface="Calibri" panose="020F0502020204030204" pitchFamily="34" charset="0"/>
              </a:rPr>
              <a:t>det lægen som har anmeldepligten. </a:t>
            </a:r>
          </a:p>
          <a:p>
            <a:endParaRPr lang="da-DK" sz="18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012217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B871D-6CCA-07A3-1CF9-2DE7EB42B2BF}"/>
              </a:ext>
            </a:extLst>
          </p:cNvPr>
          <p:cNvSpPr>
            <a:spLocks noGrp="1"/>
          </p:cNvSpPr>
          <p:nvPr>
            <p:ph type="title"/>
          </p:nvPr>
        </p:nvSpPr>
        <p:spPr/>
        <p:txBody>
          <a:bodyPr/>
          <a:lstStyle/>
          <a:p>
            <a:pPr algn="l"/>
            <a:br>
              <a:rPr lang="da-DK" sz="1800" b="0" i="0" u="none" strike="noStrike" baseline="0" dirty="0">
                <a:solidFill>
                  <a:srgbClr val="000000"/>
                </a:solidFill>
                <a:latin typeface="Calibri" panose="020F0502020204030204" pitchFamily="34" charset="0"/>
              </a:rPr>
            </a:br>
            <a:br>
              <a:rPr lang="da-DK" sz="1800" b="0" i="0" u="none" strike="noStrike" baseline="0" dirty="0">
                <a:solidFill>
                  <a:srgbClr val="000000"/>
                </a:solidFill>
                <a:latin typeface="Calibri" panose="020F0502020204030204" pitchFamily="34" charset="0"/>
              </a:rPr>
            </a:br>
            <a:r>
              <a:rPr lang="da-DK" sz="1800" b="0" i="0" u="none" strike="noStrike" baseline="0" dirty="0">
                <a:solidFill>
                  <a:srgbClr val="000000"/>
                </a:solidFill>
                <a:latin typeface="Calibri" panose="020F0502020204030204" pitchFamily="34" charset="0"/>
              </a:rPr>
              <a:t> </a:t>
            </a:r>
            <a:r>
              <a:rPr lang="da-DK" sz="1800" b="1" i="0" u="none" strike="noStrike" baseline="0" dirty="0">
                <a:solidFill>
                  <a:srgbClr val="000000"/>
                </a:solidFill>
                <a:latin typeface="Calibri" panose="020F0502020204030204" pitchFamily="34" charset="0"/>
              </a:rPr>
              <a:t>Handleberedskab i forbindelse med uønsket seksuel opmærksomhed </a:t>
            </a:r>
            <a:endParaRPr lang="da-DK" dirty="0"/>
          </a:p>
        </p:txBody>
      </p:sp>
      <p:sp>
        <p:nvSpPr>
          <p:cNvPr id="3" name="Pladsholder til indhold 2">
            <a:extLst>
              <a:ext uri="{FF2B5EF4-FFF2-40B4-BE49-F238E27FC236}">
                <a16:creationId xmlns:a16="http://schemas.microsoft.com/office/drawing/2014/main" id="{F5F4623B-30EC-2A48-231B-F5AB5C24C9BE}"/>
              </a:ext>
            </a:extLst>
          </p:cNvPr>
          <p:cNvSpPr>
            <a:spLocks noGrp="1"/>
          </p:cNvSpPr>
          <p:nvPr>
            <p:ph idx="1"/>
          </p:nvPr>
        </p:nvSpPr>
        <p:spPr/>
        <p:txBody>
          <a:bodyPr>
            <a:normAutofit lnSpcReduction="10000"/>
          </a:bodyPr>
          <a:lstStyle/>
          <a:p>
            <a:pPr algn="l"/>
            <a:endParaRPr lang="da-DK" sz="1800" b="0" i="0" u="none" strike="noStrike" baseline="0" dirty="0">
              <a:solidFill>
                <a:srgbClr val="000000"/>
              </a:solidFill>
              <a:latin typeface="Symbol" panose="05050102010706020507" pitchFamily="18" charset="2"/>
            </a:endParaRPr>
          </a:p>
          <a:p>
            <a:pPr algn="l"/>
            <a:endParaRPr lang="da-DK" sz="1800" b="0" i="0" u="none" strike="noStrike" baseline="0" dirty="0">
              <a:solidFill>
                <a:srgbClr val="000000"/>
              </a:solidFill>
              <a:latin typeface="Calibri" panose="020F0502020204030204" pitchFamily="34" charset="0"/>
            </a:endParaRPr>
          </a:p>
          <a:p>
            <a:pPr marL="0" indent="0">
              <a:buNone/>
            </a:pPr>
            <a:r>
              <a:rPr lang="da-DK" sz="1800" b="1" i="0" u="none" strike="noStrike" baseline="0" dirty="0">
                <a:solidFill>
                  <a:srgbClr val="000000"/>
                </a:solidFill>
                <a:latin typeface="Calibri" panose="020F0502020204030204" pitchFamily="34" charset="0"/>
              </a:rPr>
              <a:t>Hvor går jeg hen som medarbejder, hvis jeg er blevet udsat for uønsket seksuel opmærksomhed? </a:t>
            </a:r>
            <a:r>
              <a:rPr lang="da-DK" sz="1800" b="0" i="0" u="none" strike="noStrike" baseline="0" dirty="0">
                <a:solidFill>
                  <a:srgbClr val="000000"/>
                </a:solidFill>
                <a:latin typeface="Calibri" panose="020F0502020204030204" pitchFamily="34" charset="0"/>
              </a:rPr>
              <a:t>Som medarbejder </a:t>
            </a:r>
            <a:r>
              <a:rPr lang="da-DK" sz="1800" b="0" i="1" u="none" strike="noStrike" baseline="0" dirty="0">
                <a:solidFill>
                  <a:srgbClr val="000000"/>
                </a:solidFill>
                <a:latin typeface="Calibri" panose="020F0502020204030204" pitchFamily="34" charset="0"/>
              </a:rPr>
              <a:t>kan </a:t>
            </a:r>
            <a:r>
              <a:rPr lang="da-DK" sz="1800" b="0" i="0" u="none" strike="noStrike" baseline="0" dirty="0">
                <a:solidFill>
                  <a:srgbClr val="000000"/>
                </a:solidFill>
                <a:latin typeface="Calibri" panose="020F0502020204030204" pitchFamily="34" charset="0"/>
              </a:rPr>
              <a:t>du altid gå til din leder, leders leder, tillidsrepræsentant (TR), fællestillidsrepræsentant (FTR), arbejdsmiljørepræsentant (AMR) eller HR. Du </a:t>
            </a:r>
            <a:r>
              <a:rPr lang="da-DK" sz="1800" b="0" i="1" u="none" strike="noStrike" baseline="0" dirty="0">
                <a:solidFill>
                  <a:srgbClr val="000000"/>
                </a:solidFill>
                <a:latin typeface="Calibri" panose="020F0502020204030204" pitchFamily="34" charset="0"/>
              </a:rPr>
              <a:t>kan </a:t>
            </a:r>
            <a:r>
              <a:rPr lang="da-DK" sz="1800" b="0" i="0" u="none" strike="noStrike" baseline="0" dirty="0">
                <a:solidFill>
                  <a:srgbClr val="000000"/>
                </a:solidFill>
                <a:latin typeface="Calibri" panose="020F0502020204030204" pitchFamily="34" charset="0"/>
              </a:rPr>
              <a:t>også henvende dig til HR-chefen eller kommunaldirektøren. Endelig er der mulighed for at ringe til Arbejdstilsynets hotline på 70 22 12 80. </a:t>
            </a:r>
          </a:p>
          <a:p>
            <a:pPr algn="l"/>
            <a:endParaRPr lang="da-DK" sz="1800" b="0" i="0" u="none" strike="noStrike" baseline="0" dirty="0">
              <a:solidFill>
                <a:srgbClr val="000000"/>
              </a:solidFill>
              <a:latin typeface="Calibri" panose="020F0502020204030204" pitchFamily="34" charset="0"/>
            </a:endParaRPr>
          </a:p>
          <a:p>
            <a:pPr marL="0" indent="0">
              <a:buNone/>
            </a:pPr>
            <a:r>
              <a:rPr lang="da-DK" sz="1800" b="1" i="0" u="none" strike="noStrike" baseline="0" dirty="0">
                <a:solidFill>
                  <a:srgbClr val="000000"/>
                </a:solidFill>
                <a:latin typeface="Calibri" panose="020F0502020204030204" pitchFamily="34" charset="0"/>
              </a:rPr>
              <a:t>Nultolerance - hvilke konsekvenser kan uønsket seksuel opmærksomhed få for krænkeren? </a:t>
            </a:r>
            <a:r>
              <a:rPr lang="da-DK" sz="1800" b="0" i="0" u="none" strike="noStrike" baseline="0" dirty="0">
                <a:solidFill>
                  <a:srgbClr val="000000"/>
                </a:solidFill>
                <a:latin typeface="Calibri" panose="020F0502020204030204" pitchFamily="34" charset="0"/>
              </a:rPr>
              <a:t>Frederiksberg Kommune har nultolerance i forhold til uønsket seksuel opmærksomhed. Nultolerance betyder, at lederen straks tager hånd om situationen, men sanktionen kan være forskellig fra sag til sag. Nultolerance betyder altså ikke, at det altid vil medføre en ansættelsesretlig sanktion for krænkeren. Du vil ikke, som krænket part, kunne få oplyst, hvilken sanktion det har medført for krænkeren. </a:t>
            </a:r>
          </a:p>
          <a:p>
            <a:pPr marL="0" indent="0">
              <a:buNone/>
            </a:pPr>
            <a:r>
              <a:rPr lang="da-DK" sz="1800" b="0" i="0" u="none" strike="noStrike" baseline="0" dirty="0">
                <a:solidFill>
                  <a:srgbClr val="000000"/>
                </a:solidFill>
                <a:latin typeface="Calibri" panose="020F0502020204030204" pitchFamily="34" charset="0"/>
              </a:rPr>
              <a:t>Krænkeren vil blive bedt om at stoppe den uhensigtsmæssige adfærd øjeblikkeligt. Derudover kan der afhængigt af situationen blive tale om påtale, advarsel, afskedigelse eller bortvisning. Omplacering til andet arbejdssted kan også komme på tale. </a:t>
            </a:r>
          </a:p>
        </p:txBody>
      </p:sp>
    </p:spTree>
    <p:extLst>
      <p:ext uri="{BB962C8B-B14F-4D97-AF65-F5344CB8AC3E}">
        <p14:creationId xmlns:p14="http://schemas.microsoft.com/office/powerpoint/2010/main" val="475469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6D26E2-4BD6-E755-5900-414EEE6AD7AC}"/>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5EF52784-A800-7C62-1523-44C595ACF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45">
            <a:extLst>
              <a:ext uri="{FF2B5EF4-FFF2-40B4-BE49-F238E27FC236}">
                <a16:creationId xmlns:a16="http://schemas.microsoft.com/office/drawing/2014/main" id="{85C794C5-090A-D2E5-1E43-AC623F475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46">
            <a:extLst>
              <a:ext uri="{FF2B5EF4-FFF2-40B4-BE49-F238E27FC236}">
                <a16:creationId xmlns:a16="http://schemas.microsoft.com/office/drawing/2014/main" id="{9E589C1D-E9D0-4194-AC2A-6323CC996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47">
            <a:extLst>
              <a:ext uri="{FF2B5EF4-FFF2-40B4-BE49-F238E27FC236}">
                <a16:creationId xmlns:a16="http://schemas.microsoft.com/office/drawing/2014/main" id="{1432A8CF-55A2-1627-5DFA-3940D64E5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44">
            <a:extLst>
              <a:ext uri="{FF2B5EF4-FFF2-40B4-BE49-F238E27FC236}">
                <a16:creationId xmlns:a16="http://schemas.microsoft.com/office/drawing/2014/main" id="{745F409C-323C-667D-9B0B-5B0EB3C40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CBDAEC70-4E93-A20B-4E68-8C6158ED31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8D94928-10C9-F246-0F87-357C15810511}"/>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E45547E6-B378-856E-AB9B-7BF2F39ABF82}"/>
              </a:ext>
            </a:extLst>
          </p:cNvPr>
          <p:cNvSpPr>
            <a:spLocks noGrp="1"/>
          </p:cNvSpPr>
          <p:nvPr>
            <p:ph idx="1"/>
          </p:nvPr>
        </p:nvSpPr>
        <p:spPr>
          <a:xfrm>
            <a:off x="1367624" y="2490436"/>
            <a:ext cx="9708995" cy="3567173"/>
          </a:xfrm>
        </p:spPr>
        <p:txBody>
          <a:bodyPr anchor="ctr">
            <a:normAutofit/>
          </a:bodyPr>
          <a:lstStyle/>
          <a:p>
            <a:pPr marL="0" indent="0">
              <a:buNone/>
            </a:pPr>
            <a:endParaRPr lang="da-DK" sz="2200" dirty="0"/>
          </a:p>
          <a:p>
            <a:pPr marL="342900" lvl="0" indent="-342900">
              <a:lnSpc>
                <a:spcPct val="150000"/>
              </a:lnSpc>
              <a:buFont typeface="+mj-lt"/>
              <a:buAutoNum type="arabicPeriod"/>
            </a:pPr>
            <a:r>
              <a:rPr lang="da-DK" sz="1800" dirty="0">
                <a:effectLst/>
                <a:ea typeface="Times New Roman" panose="02020603050405020304" pitchFamily="18" charset="0"/>
              </a:rPr>
              <a:t>REP 2024</a:t>
            </a:r>
          </a:p>
          <a:p>
            <a:pPr marL="342900" lvl="0" indent="-342900">
              <a:lnSpc>
                <a:spcPct val="150000"/>
              </a:lnSpc>
              <a:buFont typeface="+mj-lt"/>
              <a:buAutoNum type="arabicPeriod"/>
            </a:pPr>
            <a:r>
              <a:rPr lang="da-DK" sz="1800" dirty="0">
                <a:ea typeface="Times New Roman" panose="02020603050405020304" pitchFamily="18" charset="0"/>
              </a:rPr>
              <a:t>Korte Meddelelser</a:t>
            </a:r>
          </a:p>
          <a:p>
            <a:pPr marL="342900" marR="0" lvl="0" indent="-342900" algn="l" defTabSz="914400" rtl="0" eaLnBrk="1" fontAlgn="auto" latinLnBrk="0" hangingPunct="1">
              <a:lnSpc>
                <a:spcPct val="150000"/>
              </a:lnSpc>
              <a:spcBef>
                <a:spcPts val="1000"/>
              </a:spcBef>
              <a:spcAft>
                <a:spcPts val="0"/>
              </a:spcAft>
              <a:buClrTx/>
              <a:buSzTx/>
              <a:buFont typeface="+mj-lt"/>
              <a:buAutoNum type="arabicPeriod"/>
              <a:tabLst/>
              <a:defRPr/>
            </a:pPr>
            <a:r>
              <a:rPr kumimoji="0" lang="da-DK" sz="180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Retningslinjer om krænkende handlinger</a:t>
            </a:r>
            <a:endParaRPr lang="da-DK" sz="1800" dirty="0">
              <a:effectLst/>
              <a:ea typeface="Times New Roman" panose="02020603050405020304" pitchFamily="18" charset="0"/>
            </a:endParaRPr>
          </a:p>
          <a:p>
            <a:pPr marL="342900" lvl="0" indent="-342900">
              <a:lnSpc>
                <a:spcPct val="150000"/>
              </a:lnSpc>
              <a:buFont typeface="+mj-lt"/>
              <a:buAutoNum type="arabicPeriod"/>
            </a:pPr>
            <a:r>
              <a:rPr lang="da-DK" sz="1800" b="1" dirty="0">
                <a:effectLst/>
                <a:ea typeface="Times New Roman" panose="02020603050405020304" pitchFamily="18" charset="0"/>
              </a:rPr>
              <a:t>Velkomst runde – Nyt fra TR/institutionerne</a:t>
            </a:r>
          </a:p>
          <a:p>
            <a:pPr marL="342900" lvl="0" indent="-342900">
              <a:lnSpc>
                <a:spcPct val="150000"/>
              </a:lnSpc>
              <a:buFont typeface="+mj-lt"/>
              <a:buAutoNum type="arabicPeriod"/>
            </a:pPr>
            <a:r>
              <a:rPr lang="da-DK" sz="1800" dirty="0">
                <a:effectLst/>
                <a:ea typeface="Times New Roman" panose="02020603050405020304" pitchFamily="18" charset="0"/>
              </a:rPr>
              <a:t>Evt. </a:t>
            </a:r>
          </a:p>
          <a:p>
            <a:endParaRPr lang="da-DK" sz="2200" dirty="0"/>
          </a:p>
        </p:txBody>
      </p:sp>
    </p:spTree>
    <p:extLst>
      <p:ext uri="{BB962C8B-B14F-4D97-AF65-F5344CB8AC3E}">
        <p14:creationId xmlns:p14="http://schemas.microsoft.com/office/powerpoint/2010/main" val="288187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ECF6FC4-97E2-8D52-B974-341395FBB203}"/>
              </a:ext>
            </a:extLst>
          </p:cNvPr>
          <p:cNvSpPr>
            <a:spLocks noGrp="1"/>
          </p:cNvSpPr>
          <p:nvPr>
            <p:ph type="ctrTitle"/>
          </p:nvPr>
        </p:nvSpPr>
        <p:spPr>
          <a:xfrm>
            <a:off x="3315031" y="1380754"/>
            <a:ext cx="5561938" cy="2513516"/>
          </a:xfrm>
        </p:spPr>
        <p:txBody>
          <a:bodyPr>
            <a:normAutofit/>
          </a:bodyPr>
          <a:lstStyle/>
          <a:p>
            <a:r>
              <a:rPr lang="da-DK" sz="3800" b="1" dirty="0">
                <a:effectLst/>
                <a:latin typeface="Verdana" panose="020B0604030504040204" pitchFamily="34" charset="0"/>
                <a:ea typeface="Times New Roman" panose="02020603050405020304" pitchFamily="18" charset="0"/>
              </a:rPr>
              <a:t>Velkomst runde – Nyt fra TR/institutionerne</a:t>
            </a:r>
            <a:br>
              <a:rPr lang="da-DK" sz="3800" b="1" dirty="0">
                <a:effectLst/>
                <a:latin typeface="Times New Roman" panose="02020603050405020304" pitchFamily="18" charset="0"/>
                <a:ea typeface="Times New Roman" panose="02020603050405020304" pitchFamily="18" charset="0"/>
              </a:rPr>
            </a:br>
            <a:endParaRPr lang="da-DK" sz="3800" dirty="0"/>
          </a:p>
        </p:txBody>
      </p:sp>
      <p:sp>
        <p:nvSpPr>
          <p:cNvPr id="3" name="Undertitel 2">
            <a:extLst>
              <a:ext uri="{FF2B5EF4-FFF2-40B4-BE49-F238E27FC236}">
                <a16:creationId xmlns:a16="http://schemas.microsoft.com/office/drawing/2014/main" id="{50FEB607-8A44-C344-82B2-3A9DEF1359B2}"/>
              </a:ext>
            </a:extLst>
          </p:cNvPr>
          <p:cNvSpPr>
            <a:spLocks noGrp="1"/>
          </p:cNvSpPr>
          <p:nvPr>
            <p:ph type="subTitle" idx="1"/>
          </p:nvPr>
        </p:nvSpPr>
        <p:spPr>
          <a:xfrm>
            <a:off x="3315031" y="4076802"/>
            <a:ext cx="5561938" cy="1534587"/>
          </a:xfrm>
        </p:spPr>
        <p:txBody>
          <a:bodyPr>
            <a:normAutofit/>
          </a:bodyPr>
          <a:lstStyle/>
          <a:p>
            <a:r>
              <a:rPr lang="da-DK" dirty="0"/>
              <a:t>Alle fortæller kort hvem de er og hvad der fylder i institutionen og som TR </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655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3F9382-B85E-E71C-448C-384B9D4E79E1}"/>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1AD8B0A6-E80A-5507-EA83-7E95A3802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45">
            <a:extLst>
              <a:ext uri="{FF2B5EF4-FFF2-40B4-BE49-F238E27FC236}">
                <a16:creationId xmlns:a16="http://schemas.microsoft.com/office/drawing/2014/main" id="{83497941-9B51-041C-79A2-A5DF4E6697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46">
            <a:extLst>
              <a:ext uri="{FF2B5EF4-FFF2-40B4-BE49-F238E27FC236}">
                <a16:creationId xmlns:a16="http://schemas.microsoft.com/office/drawing/2014/main" id="{1801AD94-FF03-E5D7-EF79-62DFFF3EC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47">
            <a:extLst>
              <a:ext uri="{FF2B5EF4-FFF2-40B4-BE49-F238E27FC236}">
                <a16:creationId xmlns:a16="http://schemas.microsoft.com/office/drawing/2014/main" id="{DB541016-795B-5C45-17CF-96234A42B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44">
            <a:extLst>
              <a:ext uri="{FF2B5EF4-FFF2-40B4-BE49-F238E27FC236}">
                <a16:creationId xmlns:a16="http://schemas.microsoft.com/office/drawing/2014/main" id="{9FFC663C-77FA-37FA-BE6E-ACB4F5D9E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2EAE4789-2ED8-1F7A-CB3B-D30B29671C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34206EA-6FB7-17AE-2458-8697237DB476}"/>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AC4EB42B-E18D-2981-904D-24CBE66C64BA}"/>
              </a:ext>
            </a:extLst>
          </p:cNvPr>
          <p:cNvSpPr>
            <a:spLocks noGrp="1"/>
          </p:cNvSpPr>
          <p:nvPr>
            <p:ph idx="1"/>
          </p:nvPr>
        </p:nvSpPr>
        <p:spPr>
          <a:xfrm>
            <a:off x="1367624" y="2490436"/>
            <a:ext cx="9708995" cy="3567173"/>
          </a:xfrm>
        </p:spPr>
        <p:txBody>
          <a:bodyPr anchor="ctr">
            <a:normAutofit/>
          </a:bodyPr>
          <a:lstStyle/>
          <a:p>
            <a:pPr marL="0" indent="0">
              <a:buNone/>
            </a:pPr>
            <a:endParaRPr lang="da-DK" sz="2200" dirty="0"/>
          </a:p>
          <a:p>
            <a:pPr marL="342900" lvl="0" indent="-342900">
              <a:lnSpc>
                <a:spcPct val="150000"/>
              </a:lnSpc>
              <a:buFont typeface="+mj-lt"/>
              <a:buAutoNum type="arabicPeriod"/>
            </a:pPr>
            <a:r>
              <a:rPr lang="da-DK" sz="1800" dirty="0">
                <a:effectLst/>
                <a:ea typeface="Times New Roman" panose="02020603050405020304" pitchFamily="18" charset="0"/>
              </a:rPr>
              <a:t>REP 2024</a:t>
            </a:r>
          </a:p>
          <a:p>
            <a:pPr marL="342900" lvl="0" indent="-342900">
              <a:lnSpc>
                <a:spcPct val="150000"/>
              </a:lnSpc>
              <a:buFont typeface="+mj-lt"/>
              <a:buAutoNum type="arabicPeriod"/>
            </a:pPr>
            <a:r>
              <a:rPr lang="da-DK" sz="1800" dirty="0">
                <a:ea typeface="Times New Roman" panose="02020603050405020304" pitchFamily="18" charset="0"/>
              </a:rPr>
              <a:t>Korte Meddelelser</a:t>
            </a:r>
          </a:p>
          <a:p>
            <a:pPr marL="342900" marR="0" lvl="0" indent="-342900" algn="l" defTabSz="914400" rtl="0" eaLnBrk="1" fontAlgn="auto" latinLnBrk="0" hangingPunct="1">
              <a:lnSpc>
                <a:spcPct val="150000"/>
              </a:lnSpc>
              <a:spcBef>
                <a:spcPts val="1000"/>
              </a:spcBef>
              <a:spcAft>
                <a:spcPts val="0"/>
              </a:spcAft>
              <a:buClrTx/>
              <a:buSzTx/>
              <a:buFont typeface="+mj-lt"/>
              <a:buAutoNum type="arabicPeriod"/>
              <a:tabLst/>
              <a:defRPr/>
            </a:pPr>
            <a:r>
              <a:rPr kumimoji="0" lang="da-DK" sz="180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Retningslinjer om krænkende handlinger</a:t>
            </a:r>
            <a:endParaRPr lang="da-DK" sz="1800" dirty="0">
              <a:effectLst/>
              <a:ea typeface="Times New Roman" panose="02020603050405020304" pitchFamily="18" charset="0"/>
            </a:endParaRPr>
          </a:p>
          <a:p>
            <a:pPr marL="342900" lvl="0" indent="-342900">
              <a:lnSpc>
                <a:spcPct val="150000"/>
              </a:lnSpc>
              <a:buFont typeface="+mj-lt"/>
              <a:buAutoNum type="arabicPeriod"/>
            </a:pPr>
            <a:r>
              <a:rPr lang="da-DK" sz="1800" dirty="0">
                <a:effectLst/>
                <a:ea typeface="Times New Roman" panose="02020603050405020304" pitchFamily="18" charset="0"/>
              </a:rPr>
              <a:t>Velkomst runde – Nyt fra TR/institutionerne</a:t>
            </a:r>
          </a:p>
          <a:p>
            <a:pPr marL="342900" lvl="0" indent="-342900">
              <a:lnSpc>
                <a:spcPct val="150000"/>
              </a:lnSpc>
              <a:buFont typeface="+mj-lt"/>
              <a:buAutoNum type="arabicPeriod"/>
            </a:pPr>
            <a:r>
              <a:rPr lang="da-DK" sz="1800" b="1" dirty="0">
                <a:effectLst/>
                <a:ea typeface="Times New Roman" panose="02020603050405020304" pitchFamily="18" charset="0"/>
              </a:rPr>
              <a:t>Evt. </a:t>
            </a:r>
          </a:p>
          <a:p>
            <a:endParaRPr lang="da-DK" sz="2200" dirty="0"/>
          </a:p>
        </p:txBody>
      </p:sp>
    </p:spTree>
    <p:extLst>
      <p:ext uri="{BB962C8B-B14F-4D97-AF65-F5344CB8AC3E}">
        <p14:creationId xmlns:p14="http://schemas.microsoft.com/office/powerpoint/2010/main" val="3989171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0E97D23-F9CA-46C0-A4FE-5D65019966FE}"/>
              </a:ext>
            </a:extLst>
          </p:cNvPr>
          <p:cNvSpPr>
            <a:spLocks noGrp="1"/>
          </p:cNvSpPr>
          <p:nvPr>
            <p:ph type="ctrTitle"/>
          </p:nvPr>
        </p:nvSpPr>
        <p:spPr>
          <a:xfrm>
            <a:off x="3045368" y="2043663"/>
            <a:ext cx="6105194" cy="2031055"/>
          </a:xfrm>
        </p:spPr>
        <p:txBody>
          <a:bodyPr>
            <a:normAutofit/>
          </a:bodyPr>
          <a:lstStyle/>
          <a:p>
            <a:r>
              <a:rPr lang="da-DK" dirty="0">
                <a:solidFill>
                  <a:srgbClr val="FFFFFF"/>
                </a:solidFill>
              </a:rPr>
              <a:t>Tak for i dag!</a:t>
            </a:r>
            <a:br>
              <a:rPr lang="da-DK" dirty="0">
                <a:solidFill>
                  <a:srgbClr val="FFFFFF"/>
                </a:solidFill>
              </a:rPr>
            </a:br>
            <a:endParaRPr lang="da-DK" dirty="0">
              <a:solidFill>
                <a:srgbClr val="FFFFFF"/>
              </a:solidFill>
            </a:endParaRPr>
          </a:p>
        </p:txBody>
      </p:sp>
      <p:sp>
        <p:nvSpPr>
          <p:cNvPr id="3" name="Undertitel 2">
            <a:extLst>
              <a:ext uri="{FF2B5EF4-FFF2-40B4-BE49-F238E27FC236}">
                <a16:creationId xmlns:a16="http://schemas.microsoft.com/office/drawing/2014/main" id="{6C6918AB-15E2-4003-B44F-568352B03D17}"/>
              </a:ext>
            </a:extLst>
          </p:cNvPr>
          <p:cNvSpPr>
            <a:spLocks noGrp="1"/>
          </p:cNvSpPr>
          <p:nvPr>
            <p:ph type="subTitle" idx="1"/>
          </p:nvPr>
        </p:nvSpPr>
        <p:spPr>
          <a:xfrm>
            <a:off x="3045368" y="4074718"/>
            <a:ext cx="6105194" cy="682079"/>
          </a:xfrm>
        </p:spPr>
        <p:txBody>
          <a:bodyPr>
            <a:normAutofit/>
          </a:bodyPr>
          <a:lstStyle/>
          <a:p>
            <a:r>
              <a:rPr lang="da-DK" dirty="0">
                <a:solidFill>
                  <a:srgbClr val="FFFFFF"/>
                </a:solidFill>
                <a:sym typeface="Wingdings" panose="05000000000000000000" pitchFamily="2" charset="2"/>
              </a:rPr>
              <a:t></a:t>
            </a:r>
            <a:endParaRPr lang="da-DK" dirty="0">
              <a:solidFill>
                <a:srgbClr val="FFFFFF"/>
              </a:solidFill>
            </a:endParaRPr>
          </a:p>
        </p:txBody>
      </p:sp>
    </p:spTree>
    <p:extLst>
      <p:ext uri="{BB962C8B-B14F-4D97-AF65-F5344CB8AC3E}">
        <p14:creationId xmlns:p14="http://schemas.microsoft.com/office/powerpoint/2010/main" val="157767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C91C4F66-859B-20DF-AE0B-4F14B07BD4D9}"/>
              </a:ext>
            </a:extLst>
          </p:cNvPr>
          <p:cNvSpPr>
            <a:spLocks noGrp="1"/>
          </p:cNvSpPr>
          <p:nvPr>
            <p:ph type="ctrTitle"/>
          </p:nvPr>
        </p:nvSpPr>
        <p:spPr>
          <a:xfrm>
            <a:off x="2066544" y="1911096"/>
            <a:ext cx="8055864" cy="2076651"/>
          </a:xfrm>
        </p:spPr>
        <p:txBody>
          <a:bodyPr anchor="b">
            <a:normAutofit/>
          </a:bodyPr>
          <a:lstStyle/>
          <a:p>
            <a:r>
              <a:rPr lang="da-DK" sz="5100">
                <a:solidFill>
                  <a:srgbClr val="FFFFFF"/>
                </a:solidFill>
              </a:rPr>
              <a:t>REPRÆSENTANTSKABSMØDE 2024 i LFS</a:t>
            </a:r>
          </a:p>
        </p:txBody>
      </p:sp>
      <p:sp>
        <p:nvSpPr>
          <p:cNvPr id="3" name="Undertitel 2">
            <a:extLst>
              <a:ext uri="{FF2B5EF4-FFF2-40B4-BE49-F238E27FC236}">
                <a16:creationId xmlns:a16="http://schemas.microsoft.com/office/drawing/2014/main" id="{DC61B277-7509-6E3B-D5B5-2A8368D93772}"/>
              </a:ext>
            </a:extLst>
          </p:cNvPr>
          <p:cNvSpPr>
            <a:spLocks noGrp="1"/>
          </p:cNvSpPr>
          <p:nvPr>
            <p:ph type="subTitle" idx="1"/>
          </p:nvPr>
        </p:nvSpPr>
        <p:spPr>
          <a:xfrm>
            <a:off x="3227832" y="4353507"/>
            <a:ext cx="5733288" cy="932688"/>
          </a:xfrm>
        </p:spPr>
        <p:txBody>
          <a:bodyPr>
            <a:normAutofit/>
          </a:bodyPr>
          <a:lstStyle/>
          <a:p>
            <a:r>
              <a:rPr lang="da-DK">
                <a:solidFill>
                  <a:srgbClr val="FFFFFF"/>
                </a:solidFill>
              </a:rPr>
              <a:t>Ved Forkvinde Kirsten Gunvor Løth</a:t>
            </a:r>
          </a:p>
        </p:txBody>
      </p:sp>
      <p:sp>
        <p:nvSpPr>
          <p:cNvPr id="12"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647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42EDC9-771D-080A-67A8-22C51ECD1E55}"/>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631A346F-F083-A513-2EB2-8A15719C9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5B8E0460-20C1-79A8-C6D9-203BB534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96EE817C-49E7-D7B7-55C0-0B5E34A16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2B4F7EDF-1366-DC5E-9B8A-5844234F3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3928F754-4267-D4D4-2EF6-4FAA2B88E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001A4F27-51DA-32F6-4072-36B048BCE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3B2F1261-7201-3D5A-4519-9701DBB8895C}"/>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4C11ABED-23D9-7EF0-1EB6-CC3FC2DEA780}"/>
              </a:ext>
            </a:extLst>
          </p:cNvPr>
          <p:cNvSpPr>
            <a:spLocks noGrp="1"/>
          </p:cNvSpPr>
          <p:nvPr>
            <p:ph idx="1"/>
          </p:nvPr>
        </p:nvSpPr>
        <p:spPr>
          <a:xfrm>
            <a:off x="1367624" y="2490436"/>
            <a:ext cx="9708995" cy="3567173"/>
          </a:xfrm>
        </p:spPr>
        <p:txBody>
          <a:bodyPr anchor="ctr">
            <a:normAutofit/>
          </a:bodyPr>
          <a:lstStyle/>
          <a:p>
            <a:pPr marL="0" indent="0">
              <a:buNone/>
            </a:pPr>
            <a:endParaRPr lang="da-DK" sz="2200" dirty="0"/>
          </a:p>
          <a:p>
            <a:pPr marL="342900" lvl="0" indent="-342900">
              <a:lnSpc>
                <a:spcPct val="150000"/>
              </a:lnSpc>
              <a:buFont typeface="+mj-lt"/>
              <a:buAutoNum type="arabicPeriod"/>
            </a:pPr>
            <a:r>
              <a:rPr lang="da-DK" sz="1800" dirty="0">
                <a:effectLst/>
                <a:ea typeface="Times New Roman" panose="02020603050405020304" pitchFamily="18" charset="0"/>
              </a:rPr>
              <a:t>REP 2024</a:t>
            </a:r>
          </a:p>
          <a:p>
            <a:pPr marL="342900" lvl="0" indent="-342900">
              <a:lnSpc>
                <a:spcPct val="150000"/>
              </a:lnSpc>
              <a:buFont typeface="+mj-lt"/>
              <a:buAutoNum type="arabicPeriod"/>
            </a:pPr>
            <a:r>
              <a:rPr lang="da-DK" sz="1800" b="1" dirty="0">
                <a:ea typeface="Times New Roman" panose="02020603050405020304" pitchFamily="18" charset="0"/>
              </a:rPr>
              <a:t>Korte Meddelelser</a:t>
            </a:r>
          </a:p>
          <a:p>
            <a:pPr marL="342900" marR="0" lvl="0" indent="-342900" algn="l" defTabSz="914400" rtl="0" eaLnBrk="1" fontAlgn="auto" latinLnBrk="0" hangingPunct="1">
              <a:lnSpc>
                <a:spcPct val="150000"/>
              </a:lnSpc>
              <a:spcBef>
                <a:spcPts val="1000"/>
              </a:spcBef>
              <a:spcAft>
                <a:spcPts val="0"/>
              </a:spcAft>
              <a:buClrTx/>
              <a:buSzTx/>
              <a:buFont typeface="+mj-lt"/>
              <a:buAutoNum type="arabicPeriod"/>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Retningslinjer om krænkende handlinger</a:t>
            </a:r>
            <a:endParaRPr lang="da-DK" sz="1800" dirty="0">
              <a:effectLst/>
              <a:ea typeface="Times New Roman" panose="02020603050405020304" pitchFamily="18" charset="0"/>
            </a:endParaRPr>
          </a:p>
          <a:p>
            <a:pPr marL="342900" lvl="0" indent="-342900">
              <a:lnSpc>
                <a:spcPct val="150000"/>
              </a:lnSpc>
              <a:buFont typeface="+mj-lt"/>
              <a:buAutoNum type="arabicPeriod"/>
            </a:pPr>
            <a:r>
              <a:rPr lang="da-DK" sz="1800" dirty="0">
                <a:effectLst/>
                <a:ea typeface="Times New Roman" panose="02020603050405020304" pitchFamily="18" charset="0"/>
              </a:rPr>
              <a:t>Velkomst runde – Nyt fra TR/institutionerne</a:t>
            </a:r>
          </a:p>
          <a:p>
            <a:pPr marL="342900" lvl="0" indent="-342900">
              <a:lnSpc>
                <a:spcPct val="150000"/>
              </a:lnSpc>
              <a:buFont typeface="+mj-lt"/>
              <a:buAutoNum type="arabicPeriod"/>
            </a:pPr>
            <a:r>
              <a:rPr lang="da-DK" sz="1800" dirty="0">
                <a:effectLst/>
                <a:ea typeface="Times New Roman" panose="02020603050405020304" pitchFamily="18" charset="0"/>
              </a:rPr>
              <a:t>Evt. </a:t>
            </a:r>
          </a:p>
          <a:p>
            <a:endParaRPr lang="da-DK" sz="2200" dirty="0"/>
          </a:p>
        </p:txBody>
      </p:sp>
    </p:spTree>
    <p:extLst>
      <p:ext uri="{BB962C8B-B14F-4D97-AF65-F5344CB8AC3E}">
        <p14:creationId xmlns:p14="http://schemas.microsoft.com/office/powerpoint/2010/main" val="2683498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DF2128-5F49-BD53-AE99-6FDA7E3D9E4F}"/>
              </a:ext>
            </a:extLst>
          </p:cNvPr>
          <p:cNvPicPr>
            <a:picLocks noChangeAspect="1"/>
          </p:cNvPicPr>
          <p:nvPr/>
        </p:nvPicPr>
        <p:blipFill>
          <a:blip r:embed="rId2">
            <a:duotone>
              <a:schemeClr val="bg2">
                <a:shade val="45000"/>
                <a:satMod val="135000"/>
              </a:schemeClr>
              <a:prstClr val="white"/>
            </a:duotone>
          </a:blip>
          <a:srcRect b="625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9601438-B040-F08F-39AD-0FFC10DCA69C}"/>
              </a:ext>
            </a:extLst>
          </p:cNvPr>
          <p:cNvSpPr>
            <a:spLocks noGrp="1"/>
          </p:cNvSpPr>
          <p:nvPr>
            <p:ph type="title"/>
          </p:nvPr>
        </p:nvSpPr>
        <p:spPr>
          <a:xfrm>
            <a:off x="838200" y="365125"/>
            <a:ext cx="10515600" cy="1325563"/>
          </a:xfrm>
        </p:spPr>
        <p:txBody>
          <a:bodyPr>
            <a:normAutofit/>
          </a:bodyPr>
          <a:lstStyle/>
          <a:p>
            <a:r>
              <a:rPr lang="da-DK"/>
              <a:t>TR møder 2025:</a:t>
            </a:r>
            <a:endParaRPr lang="da-DK" dirty="0"/>
          </a:p>
        </p:txBody>
      </p:sp>
      <p:graphicFrame>
        <p:nvGraphicFramePr>
          <p:cNvPr id="13" name="Pladsholder til indhold 2">
            <a:extLst>
              <a:ext uri="{FF2B5EF4-FFF2-40B4-BE49-F238E27FC236}">
                <a16:creationId xmlns:a16="http://schemas.microsoft.com/office/drawing/2014/main" id="{CD7964CE-D97B-3021-B296-6FF966E4DF40}"/>
              </a:ext>
            </a:extLst>
          </p:cNvPr>
          <p:cNvGraphicFramePr>
            <a:graphicFrameLocks noGrp="1"/>
          </p:cNvGraphicFramePr>
          <p:nvPr>
            <p:ph idx="1"/>
            <p:extLst>
              <p:ext uri="{D42A27DB-BD31-4B8C-83A1-F6EECF244321}">
                <p14:modId xmlns:p14="http://schemas.microsoft.com/office/powerpoint/2010/main" val="333561432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966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C24FD-A620-06CA-BB0B-416917E1C13C}"/>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103BC203-98F1-2373-9E8A-5387F6EF294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29483" y="34353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2" name="Titel 1">
            <a:extLst>
              <a:ext uri="{FF2B5EF4-FFF2-40B4-BE49-F238E27FC236}">
                <a16:creationId xmlns:a16="http://schemas.microsoft.com/office/drawing/2014/main" id="{029A969A-9268-11B7-4D66-3BB19AE2C584}"/>
              </a:ext>
            </a:extLst>
          </p:cNvPr>
          <p:cNvSpPr txBox="1">
            <a:spLocks/>
          </p:cNvSpPr>
          <p:nvPr/>
        </p:nvSpPr>
        <p:spPr>
          <a:xfrm>
            <a:off x="834388" y="1"/>
            <a:ext cx="7925564" cy="18518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ptos" panose="02110004020202020204"/>
                <a:ea typeface="+mj-ea"/>
                <a:cs typeface="+mj-cs"/>
              </a:rPr>
              <a:t>Stormøde d. 6. maj  </a:t>
            </a:r>
          </a:p>
        </p:txBody>
      </p:sp>
      <p:sp>
        <p:nvSpPr>
          <p:cNvPr id="14" name="Pladsholder til indhold 2">
            <a:extLst>
              <a:ext uri="{FF2B5EF4-FFF2-40B4-BE49-F238E27FC236}">
                <a16:creationId xmlns:a16="http://schemas.microsoft.com/office/drawing/2014/main" id="{88372367-2CD0-B6F4-C959-9C9F842D5145}"/>
              </a:ext>
            </a:extLst>
          </p:cNvPr>
          <p:cNvSpPr txBox="1">
            <a:spLocks/>
          </p:cNvSpPr>
          <p:nvPr/>
        </p:nvSpPr>
        <p:spPr>
          <a:xfrm>
            <a:off x="834389" y="1760219"/>
            <a:ext cx="8821675" cy="438521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a-DK"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p:txBody>
      </p:sp>
      <p:sp>
        <p:nvSpPr>
          <p:cNvPr id="2" name="Pladsholder til sidefod 1">
            <a:extLst>
              <a:ext uri="{FF2B5EF4-FFF2-40B4-BE49-F238E27FC236}">
                <a16:creationId xmlns:a16="http://schemas.microsoft.com/office/drawing/2014/main" id="{4D8737F3-CEA2-09EE-8D15-903C08C83456}"/>
              </a:ext>
            </a:extLst>
          </p:cNvPr>
          <p:cNvSpPr>
            <a:spLocks noGrp="1"/>
          </p:cNvSpPr>
          <p:nvPr>
            <p:ph type="ftr" sz="quarter" idx="11"/>
          </p:nvPr>
        </p:nvSpPr>
        <p:spPr>
          <a:xfrm>
            <a:off x="2719970" y="62808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p:txBody>
      </p:sp>
      <p:sp>
        <p:nvSpPr>
          <p:cNvPr id="4" name="Tekstfelt 3">
            <a:extLst>
              <a:ext uri="{FF2B5EF4-FFF2-40B4-BE49-F238E27FC236}">
                <a16:creationId xmlns:a16="http://schemas.microsoft.com/office/drawing/2014/main" id="{87454752-E018-A0F8-8B70-9A16B652EDE2}"/>
              </a:ext>
            </a:extLst>
          </p:cNvPr>
          <p:cNvSpPr txBox="1"/>
          <p:nvPr/>
        </p:nvSpPr>
        <p:spPr>
          <a:xfrm>
            <a:off x="907808" y="1760219"/>
            <a:ext cx="8821675" cy="48967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da-DK"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rPr>
              <a:t>Foredrag med Alexandra Krautwald om Unge generationer på arbejde </a:t>
            </a:r>
            <a:endParaRPr kumimoji="0" lang="da-DK"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da-DK"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Alle TR-møder i maj er slået sammen til et stormøde tirsdag d. 6. maj i Nørrebrohallen. </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da-DK"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da-DK"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TR’er</a:t>
            </a:r>
            <a:r>
              <a:rPr kumimoji="0" lang="da-DK"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da-DK"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AMR’er</a:t>
            </a:r>
            <a:r>
              <a:rPr kumimoji="0" lang="da-DK"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og ledere er velkomne!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da-DK" sz="28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Arial" panose="020B0604020202020204" pitchFamily="34" charset="0"/>
              </a:rPr>
              <a:t>OBS:  mødet er fra kl. 9.30 - 12.30 </a:t>
            </a:r>
            <a:endParaRPr kumimoji="0" lang="da-DK" sz="2800" b="0"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52" name="Picture 4" descr="Alexandra Krautwald foredrag | Unge, udvikling og fremtidens ledelse">
            <a:extLst>
              <a:ext uri="{FF2B5EF4-FFF2-40B4-BE49-F238E27FC236}">
                <a16:creationId xmlns:a16="http://schemas.microsoft.com/office/drawing/2014/main" id="{2AD5BFC1-5638-3026-0FD8-5B3196623F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300" t="4085" r="34994"/>
          <a:stretch/>
        </p:blipFill>
        <p:spPr bwMode="auto">
          <a:xfrm>
            <a:off x="9028939" y="3669708"/>
            <a:ext cx="2328672" cy="2641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93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C0ECA7A-5C67-CB0D-741C-C429B718325D}"/>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TRIO møder LFS uge 10</a:t>
            </a:r>
          </a:p>
        </p:txBody>
      </p:sp>
      <p:pic>
        <p:nvPicPr>
          <p:cNvPr id="5" name="Pladsholder til indhold 4">
            <a:extLst>
              <a:ext uri="{FF2B5EF4-FFF2-40B4-BE49-F238E27FC236}">
                <a16:creationId xmlns:a16="http://schemas.microsoft.com/office/drawing/2014/main" id="{F2E48CB9-CBCD-1D66-BF7D-EC76C5BD0C2F}"/>
              </a:ext>
            </a:extLst>
          </p:cNvPr>
          <p:cNvPicPr>
            <a:picLocks noGrp="1" noChangeAspect="1"/>
          </p:cNvPicPr>
          <p:nvPr>
            <p:ph idx="1"/>
          </p:nvPr>
        </p:nvPicPr>
        <p:blipFill>
          <a:blip r:embed="rId2"/>
          <a:stretch>
            <a:fillRect/>
          </a:stretch>
        </p:blipFill>
        <p:spPr>
          <a:xfrm>
            <a:off x="5000612" y="640080"/>
            <a:ext cx="5762178" cy="5578816"/>
          </a:xfrm>
          <a:prstGeom prst="rect">
            <a:avLst/>
          </a:prstGeom>
        </p:spPr>
      </p:pic>
    </p:spTree>
    <p:extLst>
      <p:ext uri="{BB962C8B-B14F-4D97-AF65-F5344CB8AC3E}">
        <p14:creationId xmlns:p14="http://schemas.microsoft.com/office/powerpoint/2010/main" val="3991502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3C9E2-5F45-9CDF-8B06-08BF032E1470}"/>
              </a:ext>
            </a:extLst>
          </p:cNvPr>
          <p:cNvSpPr>
            <a:spLocks noGrp="1"/>
          </p:cNvSpPr>
          <p:nvPr>
            <p:ph type="title"/>
          </p:nvPr>
        </p:nvSpPr>
        <p:spPr>
          <a:xfrm>
            <a:off x="5297762" y="329184"/>
            <a:ext cx="6251110" cy="1783080"/>
          </a:xfrm>
        </p:spPr>
        <p:txBody>
          <a:bodyPr anchor="b">
            <a:normAutofit/>
          </a:bodyPr>
          <a:lstStyle/>
          <a:p>
            <a:r>
              <a:rPr lang="da-DK" sz="5400" dirty="0"/>
              <a:t>Nyt fra Område MED </a:t>
            </a:r>
          </a:p>
        </p:txBody>
      </p:sp>
      <p:pic>
        <p:nvPicPr>
          <p:cNvPr id="5" name="Picture 4" descr="Det største billede af en repræsentation af netværk med Sticky figurer.">
            <a:extLst>
              <a:ext uri="{FF2B5EF4-FFF2-40B4-BE49-F238E27FC236}">
                <a16:creationId xmlns:a16="http://schemas.microsoft.com/office/drawing/2014/main" id="{468F449D-F113-A651-3198-E810A9096D92}"/>
              </a:ext>
            </a:extLst>
          </p:cNvPr>
          <p:cNvPicPr>
            <a:picLocks noChangeAspect="1"/>
          </p:cNvPicPr>
          <p:nvPr/>
        </p:nvPicPr>
        <p:blipFill rotWithShape="1">
          <a:blip r:embed="rId2"/>
          <a:srcRect l="39336" r="1550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Pladsholder til indhold 2">
            <a:extLst>
              <a:ext uri="{FF2B5EF4-FFF2-40B4-BE49-F238E27FC236}">
                <a16:creationId xmlns:a16="http://schemas.microsoft.com/office/drawing/2014/main" id="{1670C31F-D5AD-F35A-852C-A1DBA76DC0FC}"/>
              </a:ext>
            </a:extLst>
          </p:cNvPr>
          <p:cNvSpPr>
            <a:spLocks noGrp="1"/>
          </p:cNvSpPr>
          <p:nvPr>
            <p:ph idx="1"/>
          </p:nvPr>
        </p:nvSpPr>
        <p:spPr>
          <a:xfrm>
            <a:off x="5297762" y="2706624"/>
            <a:ext cx="6251110" cy="3483864"/>
          </a:xfrm>
        </p:spPr>
        <p:txBody>
          <a:bodyPr>
            <a:normAutofit fontScale="62500" lnSpcReduction="20000"/>
          </a:bodyPr>
          <a:lstStyle/>
          <a:p>
            <a:pPr algn="l"/>
            <a:endParaRPr lang="da-DK" sz="1800" b="0" i="0" u="none" strike="noStrike" baseline="0" dirty="0">
              <a:solidFill>
                <a:srgbClr val="000000"/>
              </a:solidFill>
            </a:endParaRPr>
          </a:p>
          <a:p>
            <a:pPr marL="0" indent="0" algn="l">
              <a:buNone/>
            </a:pPr>
            <a:r>
              <a:rPr lang="da-DK" sz="1800" b="0" i="0" u="none" strike="noStrike" baseline="0" dirty="0">
                <a:solidFill>
                  <a:srgbClr val="000000"/>
                </a:solidFill>
                <a:latin typeface="Arial" panose="020B0604020202020204" pitchFamily="34" charset="0"/>
              </a:rPr>
              <a:t>MED møde 5.12.24</a:t>
            </a:r>
          </a:p>
          <a:p>
            <a:pPr marL="0" indent="0">
              <a:buNone/>
            </a:pPr>
            <a:r>
              <a:rPr lang="da-DK" sz="1800" b="1" dirty="0">
                <a:effectLst/>
                <a:latin typeface="Arial" panose="020B0604020202020204" pitchFamily="34" charset="0"/>
                <a:ea typeface="Calibri" panose="020F0502020204030204" pitchFamily="34" charset="0"/>
                <a:cs typeface="Times New Roman" panose="02020603050405020304" pitchFamily="18" charset="0"/>
              </a:rPr>
              <a:t>Meddelelser fra formandskabet</a:t>
            </a: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None/>
              <a:tabLst/>
              <a:defRPr/>
            </a:pPr>
            <a:r>
              <a:rPr lang="da-DK" sz="1800" i="1" dirty="0">
                <a:effectLst/>
                <a:latin typeface="Arial" panose="020B0604020202020204" pitchFamily="34" charset="0"/>
                <a:ea typeface="Times New Roman" panose="02020603050405020304" pitchFamily="18" charset="0"/>
                <a:cs typeface="Times New Roman" panose="02020603050405020304" pitchFamily="18" charset="0"/>
              </a:rPr>
              <a:t>-     Orientering om nye skærmprincipper på skoleområdet</a:t>
            </a:r>
          </a:p>
          <a:p>
            <a:pPr lvl="0" algn="just">
              <a:lnSpc>
                <a:spcPct val="130000"/>
              </a:lnSpc>
              <a:buFontTx/>
              <a:buChar char="-"/>
              <a:tabLst>
                <a:tab pos="396240" algn="l"/>
                <a:tab pos="828040" algn="l"/>
              </a:tabLst>
            </a:pPr>
            <a:r>
              <a:rPr lang="da-DK" sz="1800" i="1" dirty="0">
                <a:effectLst/>
                <a:latin typeface="Arial" panose="020B0604020202020204" pitchFamily="34" charset="0"/>
                <a:ea typeface="Calibri" panose="020F0502020204030204" pitchFamily="34" charset="0"/>
                <a:cs typeface="Times New Roman" panose="02020603050405020304" pitchFamily="18" charset="0"/>
              </a:rPr>
              <a:t>Orientering om status på skoleområdet herunder kvalitetsaftalen for folkeskolen, mellemformer, proces for ny ledelsesstruktur på fritidsområdet. (Juniormesterlære og ledelsesstruktur, besluttes lokalt)</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lang="da-DK" sz="1800" i="1" dirty="0">
                <a:effectLst/>
                <a:latin typeface="Arial" panose="020B0604020202020204" pitchFamily="34" charset="0"/>
                <a:ea typeface="Times New Roman" panose="02020603050405020304" pitchFamily="18" charset="0"/>
                <a:cs typeface="Times New Roman" panose="02020603050405020304" pitchFamily="18" charset="0"/>
              </a:rPr>
              <a:t>Orientering om proces for kapacitetstilpasning på dagtilbudsområdet</a:t>
            </a:r>
          </a:p>
          <a:p>
            <a:pPr>
              <a:buFontTx/>
              <a:buChar char="-"/>
              <a:defRPr/>
            </a:pPr>
            <a:r>
              <a:rPr lang="da-DK" sz="1800" i="1" dirty="0">
                <a:effectLst/>
                <a:latin typeface="Arial" panose="020B0604020202020204" pitchFamily="34" charset="0"/>
                <a:ea typeface="Calibri" panose="020F0502020204030204" pitchFamily="34" charset="0"/>
                <a:cs typeface="Times New Roman" panose="02020603050405020304" pitchFamily="18" charset="0"/>
              </a:rPr>
              <a:t>Orientering om proces for etablering af gårdmandskorps 1.1.25</a:t>
            </a:r>
          </a:p>
          <a:p>
            <a:pPr>
              <a:buFontTx/>
              <a:buChar char="-"/>
              <a:defRPr/>
            </a:pPr>
            <a:r>
              <a:rPr lang="da-DK" sz="1800" i="1" dirty="0">
                <a:effectLst/>
                <a:latin typeface="Arial" panose="020B0604020202020204" pitchFamily="34" charset="0"/>
                <a:ea typeface="Calibri" panose="020F0502020204030204" pitchFamily="34" charset="0"/>
                <a:cs typeface="Times New Roman" panose="02020603050405020304" pitchFamily="18" charset="0"/>
              </a:rPr>
              <a:t>Orientering om proces for afslutning af norm på dagtilbudsområdet.</a:t>
            </a: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defRPr/>
            </a:pPr>
            <a:r>
              <a:rPr lang="da-DK" sz="1800" b="1" dirty="0">
                <a:effectLst/>
                <a:latin typeface="Arial" panose="020B0604020202020204" pitchFamily="34" charset="0"/>
                <a:ea typeface="Calibri" panose="020F0502020204030204" pitchFamily="34" charset="0"/>
                <a:cs typeface="Times New Roman" panose="02020603050405020304" pitchFamily="18" charset="0"/>
              </a:rPr>
              <a:t>Fælles retningslinjer for magtanvendelser</a:t>
            </a: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90000"/>
              </a:lnSpc>
              <a:spcBef>
                <a:spcPts val="1000"/>
              </a:spcBef>
              <a:spcAft>
                <a:spcPts val="0"/>
              </a:spcAft>
              <a:buClrTx/>
              <a:buSzTx/>
              <a:buFontTx/>
              <a:buChar char="-"/>
              <a:tabLst/>
              <a:defRPr/>
            </a:pPr>
            <a:r>
              <a:rPr kumimoji="0" lang="da-DK" sz="1800" b="0" i="0" u="none" strike="noStrike" kern="1200" cap="none" spc="0" normalizeH="0" baseline="0" noProof="0" dirty="0">
                <a:ln>
                  <a:noFill/>
                </a:ln>
                <a:solidFill>
                  <a:srgbClr val="000000"/>
                </a:solidFill>
                <a:effectLst/>
                <a:uLnTx/>
                <a:uFillTx/>
                <a:latin typeface="Calibri" panose="020F0502020204030204"/>
                <a:ea typeface="+mn-ea"/>
                <a:cs typeface="+mn-cs"/>
              </a:rPr>
              <a:t>Arbejdsgruppe 1. status 27.3.25 </a:t>
            </a:r>
          </a:p>
          <a:p>
            <a:pPr marL="0" indent="0">
              <a:buNone/>
              <a:defRPr/>
            </a:pPr>
            <a:r>
              <a:rPr lang="da-DK" sz="1800" b="1" dirty="0">
                <a:effectLst/>
                <a:latin typeface="Arial" panose="020B0604020202020204" pitchFamily="34" charset="0"/>
                <a:ea typeface="Calibri" panose="020F0502020204030204" pitchFamily="34" charset="0"/>
                <a:cs typeface="Times New Roman" panose="02020603050405020304" pitchFamily="18" charset="0"/>
              </a:rPr>
              <a:t>Opsamling på temadag d. 23. oktober, evaluering af årshjul 2024 og planlægning af årshjul 2025</a:t>
            </a: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marL="0" indent="0" algn="l">
              <a:buNone/>
            </a:pPr>
            <a:endParaRPr lang="da-DK" sz="1800" b="0" i="0" u="none" strike="noStrike" baseline="0" dirty="0">
              <a:solidFill>
                <a:srgbClr val="000000"/>
              </a:solidFill>
            </a:endParaRPr>
          </a:p>
          <a:p>
            <a:pPr marL="0" indent="0" algn="l">
              <a:buNone/>
            </a:pPr>
            <a:endParaRPr lang="da-DK" sz="1800" b="0" i="0" u="none" strike="noStrike" baseline="0" dirty="0">
              <a:solidFill>
                <a:srgbClr val="000000"/>
              </a:solidFill>
            </a:endParaRPr>
          </a:p>
          <a:p>
            <a:pPr algn="l"/>
            <a:endParaRPr lang="da-DK" sz="1800" b="0" i="0" u="none" strike="noStrike" baseline="0" dirty="0">
              <a:solidFill>
                <a:srgbClr val="000000"/>
              </a:solidFill>
            </a:endParaRPr>
          </a:p>
          <a:p>
            <a:endParaRPr lang="da-DK" sz="1800" b="0" i="0" u="none" strike="noStrike" baseline="0" dirty="0">
              <a:solidFill>
                <a:srgbClr val="000000"/>
              </a:solidFill>
            </a:endParaRPr>
          </a:p>
          <a:p>
            <a:pPr algn="l"/>
            <a:endParaRPr lang="da-DK" sz="1800" b="0" i="0" u="none" strike="noStrike" baseline="0" dirty="0">
              <a:solidFill>
                <a:srgbClr val="000000"/>
              </a:solidFill>
              <a:latin typeface="Arial" panose="020B0604020202020204" pitchFamily="34" charset="0"/>
            </a:endParaRPr>
          </a:p>
          <a:p>
            <a:pPr marL="0" indent="0">
              <a:buNone/>
            </a:pPr>
            <a:endParaRPr lang="da-DK" sz="2200" dirty="0"/>
          </a:p>
        </p:txBody>
      </p:sp>
    </p:spTree>
    <p:extLst>
      <p:ext uri="{BB962C8B-B14F-4D97-AF65-F5344CB8AC3E}">
        <p14:creationId xmlns:p14="http://schemas.microsoft.com/office/powerpoint/2010/main" val="26646552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elsider">
  <a:themeElements>
    <a:clrScheme name="Brugerdefineret 3">
      <a:dk1>
        <a:sysClr val="windowText" lastClr="000000"/>
      </a:dk1>
      <a:lt1>
        <a:sysClr val="window" lastClr="FFFFFF"/>
      </a:lt1>
      <a:dk2>
        <a:srgbClr val="1F497D"/>
      </a:dk2>
      <a:lt2>
        <a:srgbClr val="EEECE1"/>
      </a:lt2>
      <a:accent1>
        <a:srgbClr val="073820"/>
      </a:accent1>
      <a:accent2>
        <a:srgbClr val="EEECE1"/>
      </a:accent2>
      <a:accent3>
        <a:srgbClr val="632523"/>
      </a:accent3>
      <a:accent4>
        <a:srgbClr val="000000"/>
      </a:accent4>
      <a:accent5>
        <a:srgbClr val="4BACC6"/>
      </a:accent5>
      <a:accent6>
        <a:srgbClr val="F79646"/>
      </a:accent6>
      <a:hlink>
        <a:srgbClr val="0000FF"/>
      </a:hlink>
      <a:folHlink>
        <a:srgbClr val="800080"/>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rocesser">
  <a:themeElements>
    <a:clrScheme name="Rapportskabelon">
      <a:dk1>
        <a:sysClr val="windowText" lastClr="000000"/>
      </a:dk1>
      <a:lt1>
        <a:sysClr val="window" lastClr="FFFFFF"/>
      </a:lt1>
      <a:dk2>
        <a:srgbClr val="574F61"/>
      </a:dk2>
      <a:lt2>
        <a:srgbClr val="EEECE1"/>
      </a:lt2>
      <a:accent1>
        <a:srgbClr val="00502D"/>
      </a:accent1>
      <a:accent2>
        <a:srgbClr val="A59E83"/>
      </a:accent2>
      <a:accent3>
        <a:srgbClr val="3A4F58"/>
      </a:accent3>
      <a:accent4>
        <a:srgbClr val="4C705D"/>
      </a:accent4>
      <a:accent5>
        <a:srgbClr val="573333"/>
      </a:accent5>
      <a:accent6>
        <a:srgbClr val="FFDB43"/>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34002</TotalTime>
  <Words>2942</Words>
  <Application>Microsoft Office PowerPoint</Application>
  <PresentationFormat>Widescreen</PresentationFormat>
  <Paragraphs>244</Paragraphs>
  <Slides>37</Slides>
  <Notes>9</Notes>
  <HiddenSlides>0</HiddenSlides>
  <MMClips>0</MMClips>
  <ScaleCrop>false</ScaleCrop>
  <HeadingPairs>
    <vt:vector size="8" baseType="variant">
      <vt:variant>
        <vt:lpstr>Benyttede skrifttyper</vt:lpstr>
      </vt:variant>
      <vt:variant>
        <vt:i4>10</vt:i4>
      </vt:variant>
      <vt:variant>
        <vt:lpstr>Tema</vt:lpstr>
      </vt:variant>
      <vt:variant>
        <vt:i4>8</vt:i4>
      </vt:variant>
      <vt:variant>
        <vt:lpstr>Integrerede OLE-servere</vt:lpstr>
      </vt:variant>
      <vt:variant>
        <vt:i4>2</vt:i4>
      </vt:variant>
      <vt:variant>
        <vt:lpstr>Slidetitler</vt:lpstr>
      </vt:variant>
      <vt:variant>
        <vt:i4>37</vt:i4>
      </vt:variant>
    </vt:vector>
  </HeadingPairs>
  <TitlesOfParts>
    <vt:vector size="57" baseType="lpstr">
      <vt:lpstr>Aptos</vt:lpstr>
      <vt:lpstr>Aptos Display</vt:lpstr>
      <vt:lpstr>Arial</vt:lpstr>
      <vt:lpstr>Calibri</vt:lpstr>
      <vt:lpstr>Calibri Light</vt:lpstr>
      <vt:lpstr>Segoe UI</vt:lpstr>
      <vt:lpstr>Symbol</vt:lpstr>
      <vt:lpstr>Times New Roman</vt:lpstr>
      <vt:lpstr>Verdana</vt:lpstr>
      <vt:lpstr>Wingdings</vt:lpstr>
      <vt:lpstr>Office-tema</vt:lpstr>
      <vt:lpstr>1_Indhold</vt:lpstr>
      <vt:lpstr>Titelsider</vt:lpstr>
      <vt:lpstr>2_Indhold</vt:lpstr>
      <vt:lpstr>Indhold</vt:lpstr>
      <vt:lpstr>4_Indhold</vt:lpstr>
      <vt:lpstr>Processer</vt:lpstr>
      <vt:lpstr>1_Office-tema</vt:lpstr>
      <vt:lpstr>think-cell Slide</vt:lpstr>
      <vt:lpstr>Document</vt:lpstr>
      <vt:lpstr>TR-møde Frederiksberg</vt:lpstr>
      <vt:lpstr>PowerPoint-præsentation</vt:lpstr>
      <vt:lpstr>Dagsorden:</vt:lpstr>
      <vt:lpstr>REPRÆSENTANTSKABSMØDE 2024 i LFS</vt:lpstr>
      <vt:lpstr>Dagsorden:</vt:lpstr>
      <vt:lpstr>TR møder 2025:</vt:lpstr>
      <vt:lpstr>PowerPoint-præsentation</vt:lpstr>
      <vt:lpstr>TRIO møder LFS uge 10</vt:lpstr>
      <vt:lpstr>Nyt fra Område MED </vt:lpstr>
      <vt:lpstr>Nyt fra Område MED </vt:lpstr>
      <vt:lpstr>Nyt fra Anne og Jannike</vt:lpstr>
      <vt:lpstr>PowerPoint-præsentation</vt:lpstr>
      <vt:lpstr>Januar “Nyt fra TR I LFS”</vt:lpstr>
      <vt:lpstr>PowerPoint-præsentation</vt:lpstr>
      <vt:lpstr>Dagsorden:</vt:lpstr>
      <vt:lpstr>Retningslinjer for vold og trusler:</vt:lpstr>
      <vt:lpstr>Der skal udarbejdes en lokal handlingsplan:</vt:lpstr>
      <vt:lpstr>Definition på vold:</vt:lpstr>
      <vt:lpstr>Definition på vold:</vt:lpstr>
      <vt:lpstr>Forebyggelse af arbejdsrelateret vold, trusler og krænkende handlinger </vt:lpstr>
      <vt:lpstr>Håndtering af arbejdsrelateret vold, trusler og krænkende handlinger </vt:lpstr>
      <vt:lpstr>Vold og trusler i fritiden </vt:lpstr>
      <vt:lpstr>Dispensation i forhold til politianmeldelse af vold på arbejdspladsen </vt:lpstr>
      <vt:lpstr> Handleberedskab i forbindelse med arbejdsrelateret vold, trusler og krænkende handlinger fra borgere </vt:lpstr>
      <vt:lpstr> Handleberedskab i forbindelse med arbejdsrelateret vold, trusler og krænkende handlinger fra borgere </vt:lpstr>
      <vt:lpstr>PowerPoint-præsentation</vt:lpstr>
      <vt:lpstr>PowerPoint-præsentation</vt:lpstr>
      <vt:lpstr>  Krænkende handlinger – overordnet retningslinje - indledning </vt:lpstr>
      <vt:lpstr> Frederiksberg Kommunes retningslinje for krænkende handlinger (chikane, seksuel chikane, mobning m.v.) internt på arbejdspladsen. </vt:lpstr>
      <vt:lpstr> Leders og medarbejders ansvar </vt:lpstr>
      <vt:lpstr> MED-organisationens ansvar </vt:lpstr>
      <vt:lpstr> Anmeldelse af krænkende handlinger som arbejdsulykke </vt:lpstr>
      <vt:lpstr>   Handleberedskab i forbindelse med uønsket seksuel opmærksomhed </vt:lpstr>
      <vt:lpstr>Dagsorden:</vt:lpstr>
      <vt:lpstr>Velkomst runde – Nyt fra TR/institutionerne </vt:lpstr>
      <vt:lpstr>Dagsorden:</vt:lpstr>
      <vt:lpstr>Tak for i dag!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TR-møde Frederiksberg</dc:title>
  <dc:creator>Emil Solvind</dc:creator>
  <cp:lastModifiedBy>Emil Solvind</cp:lastModifiedBy>
  <cp:revision>197</cp:revision>
  <cp:lastPrinted>2025-01-13T11:47:16Z</cp:lastPrinted>
  <dcterms:created xsi:type="dcterms:W3CDTF">2021-04-16T07:24:15Z</dcterms:created>
  <dcterms:modified xsi:type="dcterms:W3CDTF">2025-01-13T12:26:16Z</dcterms:modified>
</cp:coreProperties>
</file>